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25"/>
  </p:notesMasterIdLst>
  <p:handoutMasterIdLst>
    <p:handoutMasterId r:id="rId26"/>
  </p:handoutMasterIdLst>
  <p:sldIdLst>
    <p:sldId id="324" r:id="rId5"/>
    <p:sldId id="367" r:id="rId6"/>
    <p:sldId id="363" r:id="rId7"/>
    <p:sldId id="340" r:id="rId8"/>
    <p:sldId id="353" r:id="rId9"/>
    <p:sldId id="306" r:id="rId10"/>
    <p:sldId id="364" r:id="rId11"/>
    <p:sldId id="355" r:id="rId12"/>
    <p:sldId id="373" r:id="rId13"/>
    <p:sldId id="374" r:id="rId14"/>
    <p:sldId id="375" r:id="rId15"/>
    <p:sldId id="372" r:id="rId16"/>
    <p:sldId id="376" r:id="rId17"/>
    <p:sldId id="365" r:id="rId18"/>
    <p:sldId id="349" r:id="rId19"/>
    <p:sldId id="305" r:id="rId20"/>
    <p:sldId id="366" r:id="rId21"/>
    <p:sldId id="361" r:id="rId22"/>
    <p:sldId id="360" r:id="rId23"/>
    <p:sldId id="358" r:id="rId24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94E1B"/>
    <a:srgbClr val="009FE3"/>
    <a:srgbClr val="B0B0B0"/>
    <a:srgbClr val="00213F"/>
    <a:srgbClr val="001A2F"/>
    <a:srgbClr val="B4CC1C"/>
    <a:srgbClr val="B0DBD8"/>
    <a:srgbClr val="00A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5E351-3040-4E13-84A7-2DBB69BD7738}" v="10" dt="2024-01-15T14:36:45.543"/>
    <p1510:client id="{3C46B2AE-9841-47DD-8940-A607E786D06B}" v="1" dt="2024-01-15T14:08:49.395"/>
    <p1510:client id="{51F363E1-C169-8D84-8EDD-FA6506371796}" v="64" dt="2024-01-15T15:00:57.716"/>
    <p1510:client id="{765065AD-A39B-4774-B6EF-B10E2E81338E}" v="2" dt="2024-01-15T16:42:37.022"/>
    <p1510:client id="{8CB18822-D144-4EA9-8224-C7174F56A6A9}" v="2" dt="2024-01-15T14:31:45.442"/>
    <p1510:client id="{B3E7FC05-E846-4563-9263-359EAFF70E5B}" v="221" dt="2024-01-15T14:58:54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31" y="58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ENTZ Remi" userId="S::remi.kuentz@ampmetropole.fr::9e510eeb-8d6b-46a7-be70-5885934a7788" providerId="AD" clId="Web-{51F363E1-C169-8D84-8EDD-FA6506371796}"/>
    <pc:docChg chg="modSld">
      <pc:chgData name="KUENTZ Remi" userId="S::remi.kuentz@ampmetropole.fr::9e510eeb-8d6b-46a7-be70-5885934a7788" providerId="AD" clId="Web-{51F363E1-C169-8D84-8EDD-FA6506371796}" dt="2024-01-15T15:00:57.716" v="85" actId="20577"/>
      <pc:docMkLst>
        <pc:docMk/>
      </pc:docMkLst>
      <pc:sldChg chg="modSp">
        <pc:chgData name="KUENTZ Remi" userId="S::remi.kuentz@ampmetropole.fr::9e510eeb-8d6b-46a7-be70-5885934a7788" providerId="AD" clId="Web-{51F363E1-C169-8D84-8EDD-FA6506371796}" dt="2024-01-15T14:44:58.087" v="84" actId="20577"/>
        <pc:sldMkLst>
          <pc:docMk/>
          <pc:sldMk cId="283761429" sldId="306"/>
        </pc:sldMkLst>
        <pc:graphicFrameChg chg="mod modGraphic">
          <ac:chgData name="KUENTZ Remi" userId="S::remi.kuentz@ampmetropole.fr::9e510eeb-8d6b-46a7-be70-5885934a7788" providerId="AD" clId="Web-{51F363E1-C169-8D84-8EDD-FA6506371796}" dt="2024-01-15T14:44:58.087" v="84" actId="20577"/>
          <ac:graphicFrameMkLst>
            <pc:docMk/>
            <pc:sldMk cId="283761429" sldId="306"/>
            <ac:graphicFrameMk id="3" creationId="{CC15D472-5456-495F-AC6A-1C974E6D18DC}"/>
          </ac:graphicFrameMkLst>
        </pc:graphicFrameChg>
      </pc:sldChg>
      <pc:sldChg chg="addSp delSp modSp">
        <pc:chgData name="KUENTZ Remi" userId="S::remi.kuentz@ampmetropole.fr::9e510eeb-8d6b-46a7-be70-5885934a7788" providerId="AD" clId="Web-{51F363E1-C169-8D84-8EDD-FA6506371796}" dt="2024-01-15T14:08:56.288" v="33" actId="14100"/>
        <pc:sldMkLst>
          <pc:docMk/>
          <pc:sldMk cId="889720520" sldId="324"/>
        </pc:sldMkLst>
        <pc:spChg chg="add mod ord">
          <ac:chgData name="KUENTZ Remi" userId="S::remi.kuentz@ampmetropole.fr::9e510eeb-8d6b-46a7-be70-5885934a7788" providerId="AD" clId="Web-{51F363E1-C169-8D84-8EDD-FA6506371796}" dt="2024-01-15T14:07:43.944" v="20"/>
          <ac:spMkLst>
            <pc:docMk/>
            <pc:sldMk cId="889720520" sldId="324"/>
            <ac:spMk id="2" creationId="{FF1E80B8-EF4A-7A5C-AC48-C0527960341C}"/>
          </ac:spMkLst>
        </pc:spChg>
        <pc:spChg chg="add mod ord">
          <ac:chgData name="KUENTZ Remi" userId="S::remi.kuentz@ampmetropole.fr::9e510eeb-8d6b-46a7-be70-5885934a7788" providerId="AD" clId="Web-{51F363E1-C169-8D84-8EDD-FA6506371796}" dt="2024-01-15T14:08:56.288" v="33" actId="14100"/>
          <ac:spMkLst>
            <pc:docMk/>
            <pc:sldMk cId="889720520" sldId="324"/>
            <ac:spMk id="3" creationId="{8461EA39-5DB0-5B52-1C35-7E72FAF281F8}"/>
          </ac:spMkLst>
        </pc:spChg>
        <pc:spChg chg="mod">
          <ac:chgData name="KUENTZ Remi" userId="S::remi.kuentz@ampmetropole.fr::9e510eeb-8d6b-46a7-be70-5885934a7788" providerId="AD" clId="Web-{51F363E1-C169-8D84-8EDD-FA6506371796}" dt="2024-01-15T14:08:18.960" v="27" actId="20577"/>
          <ac:spMkLst>
            <pc:docMk/>
            <pc:sldMk cId="889720520" sldId="324"/>
            <ac:spMk id="7" creationId="{32B00F27-7B6C-7543-88B4-D91E3D2316FD}"/>
          </ac:spMkLst>
        </pc:spChg>
        <pc:spChg chg="mod">
          <ac:chgData name="KUENTZ Remi" userId="S::remi.kuentz@ampmetropole.fr::9e510eeb-8d6b-46a7-be70-5885934a7788" providerId="AD" clId="Web-{51F363E1-C169-8D84-8EDD-FA6506371796}" dt="2024-01-15T14:07:41.553" v="18" actId="20577"/>
          <ac:spMkLst>
            <pc:docMk/>
            <pc:sldMk cId="889720520" sldId="324"/>
            <ac:spMk id="13" creationId="{93E74657-ADB5-D249-8FC2-C996222E6E30}"/>
          </ac:spMkLst>
        </pc:spChg>
        <pc:spChg chg="mod">
          <ac:chgData name="KUENTZ Remi" userId="S::remi.kuentz@ampmetropole.fr::9e510eeb-8d6b-46a7-be70-5885934a7788" providerId="AD" clId="Web-{51F363E1-C169-8D84-8EDD-FA6506371796}" dt="2024-01-15T14:07:40.240" v="17" actId="20577"/>
          <ac:spMkLst>
            <pc:docMk/>
            <pc:sldMk cId="889720520" sldId="324"/>
            <ac:spMk id="14" creationId="{EE8215C4-3D9F-084B-86ED-6CDF9C867372}"/>
          </ac:spMkLst>
        </pc:spChg>
        <pc:spChg chg="del">
          <ac:chgData name="KUENTZ Remi" userId="S::remi.kuentz@ampmetropole.fr::9e510eeb-8d6b-46a7-be70-5885934a7788" providerId="AD" clId="Web-{51F363E1-C169-8D84-8EDD-FA6506371796}" dt="2024-01-15T14:07:04.084" v="12"/>
          <ac:spMkLst>
            <pc:docMk/>
            <pc:sldMk cId="889720520" sldId="324"/>
            <ac:spMk id="15" creationId="{F6F040F4-6703-0242-AB37-229FEC1B46C0}"/>
          </ac:spMkLst>
        </pc:spChg>
      </pc:sldChg>
      <pc:sldChg chg="modSp">
        <pc:chgData name="KUENTZ Remi" userId="S::remi.kuentz@ampmetropole.fr::9e510eeb-8d6b-46a7-be70-5885934a7788" providerId="AD" clId="Web-{51F363E1-C169-8D84-8EDD-FA6506371796}" dt="2024-01-15T14:12:29.259" v="35" actId="20577"/>
        <pc:sldMkLst>
          <pc:docMk/>
          <pc:sldMk cId="4220970464" sldId="349"/>
        </pc:sldMkLst>
        <pc:spChg chg="mod">
          <ac:chgData name="KUENTZ Remi" userId="S::remi.kuentz@ampmetropole.fr::9e510eeb-8d6b-46a7-be70-5885934a7788" providerId="AD" clId="Web-{51F363E1-C169-8D84-8EDD-FA6506371796}" dt="2024-01-15T14:12:29.259" v="35" actId="20577"/>
          <ac:spMkLst>
            <pc:docMk/>
            <pc:sldMk cId="4220970464" sldId="349"/>
            <ac:spMk id="2" creationId="{AB095992-2670-CF4B-A592-F6905D331131}"/>
          </ac:spMkLst>
        </pc:spChg>
      </pc:sldChg>
      <pc:sldChg chg="modSp">
        <pc:chgData name="KUENTZ Remi" userId="S::remi.kuentz@ampmetropole.fr::9e510eeb-8d6b-46a7-be70-5885934a7788" providerId="AD" clId="Web-{51F363E1-C169-8D84-8EDD-FA6506371796}" dt="2024-01-15T15:00:57.716" v="85" actId="20577"/>
        <pc:sldMkLst>
          <pc:docMk/>
          <pc:sldMk cId="807726925" sldId="360"/>
        </pc:sldMkLst>
        <pc:spChg chg="mod">
          <ac:chgData name="KUENTZ Remi" userId="S::remi.kuentz@ampmetropole.fr::9e510eeb-8d6b-46a7-be70-5885934a7788" providerId="AD" clId="Web-{51F363E1-C169-8D84-8EDD-FA6506371796}" dt="2024-01-15T15:00:57.716" v="85" actId="20577"/>
          <ac:spMkLst>
            <pc:docMk/>
            <pc:sldMk cId="807726925" sldId="360"/>
            <ac:spMk id="2" creationId="{AB095992-2670-CF4B-A592-F6905D331131}"/>
          </ac:spMkLst>
        </pc:spChg>
      </pc:sldChg>
      <pc:sldChg chg="modSp">
        <pc:chgData name="KUENTZ Remi" userId="S::remi.kuentz@ampmetropole.fr::9e510eeb-8d6b-46a7-be70-5885934a7788" providerId="AD" clId="Web-{51F363E1-C169-8D84-8EDD-FA6506371796}" dt="2024-01-15T14:16:49.028" v="41"/>
        <pc:sldMkLst>
          <pc:docMk/>
          <pc:sldMk cId="1735708357" sldId="373"/>
        </pc:sldMkLst>
        <pc:picChg chg="mod">
          <ac:chgData name="KUENTZ Remi" userId="S::remi.kuentz@ampmetropole.fr::9e510eeb-8d6b-46a7-be70-5885934a7788" providerId="AD" clId="Web-{51F363E1-C169-8D84-8EDD-FA6506371796}" dt="2024-01-15T14:16:49.028" v="41"/>
          <ac:picMkLst>
            <pc:docMk/>
            <pc:sldMk cId="1735708357" sldId="373"/>
            <ac:picMk id="5" creationId="{AD124A72-4A4E-4B1A-8430-74468E9826BC}"/>
          </ac:picMkLst>
        </pc:picChg>
      </pc:sldChg>
      <pc:sldChg chg="modSp">
        <pc:chgData name="KUENTZ Remi" userId="S::remi.kuentz@ampmetropole.fr::9e510eeb-8d6b-46a7-be70-5885934a7788" providerId="AD" clId="Web-{51F363E1-C169-8D84-8EDD-FA6506371796}" dt="2024-01-15T14:16:06.527" v="37" actId="1076"/>
        <pc:sldMkLst>
          <pc:docMk/>
          <pc:sldMk cId="3443985444" sldId="374"/>
        </pc:sldMkLst>
        <pc:spChg chg="mod">
          <ac:chgData name="KUENTZ Remi" userId="S::remi.kuentz@ampmetropole.fr::9e510eeb-8d6b-46a7-be70-5885934a7788" providerId="AD" clId="Web-{51F363E1-C169-8D84-8EDD-FA6506371796}" dt="2024-01-15T14:16:06.527" v="37" actId="1076"/>
          <ac:spMkLst>
            <pc:docMk/>
            <pc:sldMk cId="3443985444" sldId="374"/>
            <ac:spMk id="16" creationId="{563BB2B3-5A94-4DC3-8FA2-26000C798A6E}"/>
          </ac:spMkLst>
        </pc:spChg>
      </pc:sldChg>
    </pc:docChg>
  </pc:docChgLst>
  <pc:docChgLst>
    <pc:chgData name="BARDIN Sylvain" userId="4ff9f99a-f8b7-4bb1-aa3a-b28e1f967550" providerId="ADAL" clId="{3F8F5B6D-C2A0-4B1E-A602-42A80C5EA33C}"/>
    <pc:docChg chg="undo custSel addSld delSld modSld">
      <pc:chgData name="BARDIN Sylvain" userId="4ff9f99a-f8b7-4bb1-aa3a-b28e1f967550" providerId="ADAL" clId="{3F8F5B6D-C2A0-4B1E-A602-42A80C5EA33C}" dt="2024-01-12T16:28:50.155" v="2448" actId="20577"/>
      <pc:docMkLst>
        <pc:docMk/>
      </pc:docMkLst>
      <pc:sldChg chg="modSp mod">
        <pc:chgData name="BARDIN Sylvain" userId="4ff9f99a-f8b7-4bb1-aa3a-b28e1f967550" providerId="ADAL" clId="{3F8F5B6D-C2A0-4B1E-A602-42A80C5EA33C}" dt="2024-01-12T16:28:31.425" v="2440" actId="20577"/>
        <pc:sldMkLst>
          <pc:docMk/>
          <pc:sldMk cId="1180148032" sldId="305"/>
        </pc:sldMkLst>
        <pc:spChg chg="mod">
          <ac:chgData name="BARDIN Sylvain" userId="4ff9f99a-f8b7-4bb1-aa3a-b28e1f967550" providerId="ADAL" clId="{3F8F5B6D-C2A0-4B1E-A602-42A80C5EA33C}" dt="2024-01-12T16:27:27.275" v="2317" actId="27636"/>
          <ac:spMkLst>
            <pc:docMk/>
            <pc:sldMk cId="1180148032" sldId="305"/>
            <ac:spMk id="3" creationId="{00000000-0000-0000-0000-000000000000}"/>
          </ac:spMkLst>
        </pc:spChg>
        <pc:spChg chg="mod">
          <ac:chgData name="BARDIN Sylvain" userId="4ff9f99a-f8b7-4bb1-aa3a-b28e1f967550" providerId="ADAL" clId="{3F8F5B6D-C2A0-4B1E-A602-42A80C5EA33C}" dt="2024-01-12T16:28:31.425" v="2440" actId="20577"/>
          <ac:spMkLst>
            <pc:docMk/>
            <pc:sldMk cId="1180148032" sldId="305"/>
            <ac:spMk id="4" creationId="{00000000-0000-0000-0000-000000000000}"/>
          </ac:spMkLst>
        </pc:spChg>
        <pc:spChg chg="mod">
          <ac:chgData name="BARDIN Sylvain" userId="4ff9f99a-f8b7-4bb1-aa3a-b28e1f967550" providerId="ADAL" clId="{3F8F5B6D-C2A0-4B1E-A602-42A80C5EA33C}" dt="2024-01-12T16:27:45.977" v="2385" actId="20577"/>
          <ac:spMkLst>
            <pc:docMk/>
            <pc:sldMk cId="1180148032" sldId="305"/>
            <ac:spMk id="5" creationId="{00000000-0000-0000-0000-000000000000}"/>
          </ac:spMkLst>
        </pc:spChg>
        <pc:spChg chg="mod">
          <ac:chgData name="BARDIN Sylvain" userId="4ff9f99a-f8b7-4bb1-aa3a-b28e1f967550" providerId="ADAL" clId="{3F8F5B6D-C2A0-4B1E-A602-42A80C5EA33C}" dt="2024-01-12T16:28:18.820" v="2412" actId="20577"/>
          <ac:spMkLst>
            <pc:docMk/>
            <pc:sldMk cId="1180148032" sldId="305"/>
            <ac:spMk id="6" creationId="{00000000-0000-0000-0000-000000000000}"/>
          </ac:spMkLst>
        </pc:spChg>
      </pc:sldChg>
      <pc:sldChg chg="addSp delSp modSp mod">
        <pc:chgData name="BARDIN Sylvain" userId="4ff9f99a-f8b7-4bb1-aa3a-b28e1f967550" providerId="ADAL" clId="{3F8F5B6D-C2A0-4B1E-A602-42A80C5EA33C}" dt="2024-01-12T15:06:36.546" v="487" actId="478"/>
        <pc:sldMkLst>
          <pc:docMk/>
          <pc:sldMk cId="889720520" sldId="324"/>
        </pc:sldMkLst>
        <pc:spChg chg="del">
          <ac:chgData name="BARDIN Sylvain" userId="4ff9f99a-f8b7-4bb1-aa3a-b28e1f967550" providerId="ADAL" clId="{3F8F5B6D-C2A0-4B1E-A602-42A80C5EA33C}" dt="2024-01-12T15:06:36.546" v="487" actId="478"/>
          <ac:spMkLst>
            <pc:docMk/>
            <pc:sldMk cId="889720520" sldId="324"/>
            <ac:spMk id="10" creationId="{C8004298-A875-234A-BE06-D4F706197D97}"/>
          </ac:spMkLst>
        </pc:spChg>
        <pc:spChg chg="del">
          <ac:chgData name="BARDIN Sylvain" userId="4ff9f99a-f8b7-4bb1-aa3a-b28e1f967550" providerId="ADAL" clId="{3F8F5B6D-C2A0-4B1E-A602-42A80C5EA33C}" dt="2024-01-12T15:06:33.728" v="486" actId="478"/>
          <ac:spMkLst>
            <pc:docMk/>
            <pc:sldMk cId="889720520" sldId="324"/>
            <ac:spMk id="11" creationId="{DAFD8A26-E25D-C14E-92D4-1BDE2559E83A}"/>
          </ac:spMkLst>
        </pc:spChg>
        <pc:spChg chg="del">
          <ac:chgData name="BARDIN Sylvain" userId="4ff9f99a-f8b7-4bb1-aa3a-b28e1f967550" providerId="ADAL" clId="{3F8F5B6D-C2A0-4B1E-A602-42A80C5EA33C}" dt="2024-01-12T15:06:21.445" v="484" actId="478"/>
          <ac:spMkLst>
            <pc:docMk/>
            <pc:sldMk cId="889720520" sldId="324"/>
            <ac:spMk id="12" creationId="{7AAC884F-52B9-6840-B5C7-143719D7262E}"/>
          </ac:spMkLst>
        </pc:spChg>
        <pc:spChg chg="mod">
          <ac:chgData name="BARDIN Sylvain" userId="4ff9f99a-f8b7-4bb1-aa3a-b28e1f967550" providerId="ADAL" clId="{3F8F5B6D-C2A0-4B1E-A602-42A80C5EA33C}" dt="2024-01-12T15:06:00.704" v="483" actId="20577"/>
          <ac:spMkLst>
            <pc:docMk/>
            <pc:sldMk cId="889720520" sldId="324"/>
            <ac:spMk id="14" creationId="{EE8215C4-3D9F-084B-86ED-6CDF9C867372}"/>
          </ac:spMkLst>
        </pc:spChg>
        <pc:spChg chg="add del mod">
          <ac:chgData name="BARDIN Sylvain" userId="4ff9f99a-f8b7-4bb1-aa3a-b28e1f967550" providerId="ADAL" clId="{3F8F5B6D-C2A0-4B1E-A602-42A80C5EA33C}" dt="2024-01-12T15:03:18.200" v="380" actId="478"/>
          <ac:spMkLst>
            <pc:docMk/>
            <pc:sldMk cId="889720520" sldId="324"/>
            <ac:spMk id="17" creationId="{934F5281-814A-48A0-805A-73A2FEE01ED5}"/>
          </ac:spMkLst>
        </pc:spChg>
        <pc:picChg chg="add mod ord">
          <ac:chgData name="BARDIN Sylvain" userId="4ff9f99a-f8b7-4bb1-aa3a-b28e1f967550" providerId="ADAL" clId="{3F8F5B6D-C2A0-4B1E-A602-42A80C5EA33C}" dt="2024-01-12T15:06:31.880" v="485" actId="167"/>
          <ac:picMkLst>
            <pc:docMk/>
            <pc:sldMk cId="889720520" sldId="324"/>
            <ac:picMk id="9" creationId="{2C2DAA08-A6C7-43D7-8657-76099783D10F}"/>
          </ac:picMkLst>
        </pc:picChg>
        <pc:picChg chg="add del mod">
          <ac:chgData name="BARDIN Sylvain" userId="4ff9f99a-f8b7-4bb1-aa3a-b28e1f967550" providerId="ADAL" clId="{3F8F5B6D-C2A0-4B1E-A602-42A80C5EA33C}" dt="2024-01-12T15:02:48.189" v="376"/>
          <ac:picMkLst>
            <pc:docMk/>
            <pc:sldMk cId="889720520" sldId="324"/>
            <ac:picMk id="16" creationId="{B1B83B3E-994C-4114-ACE0-AD8C3959C98D}"/>
          </ac:picMkLst>
        </pc:picChg>
      </pc:sldChg>
      <pc:sldChg chg="modSp mod">
        <pc:chgData name="BARDIN Sylvain" userId="4ff9f99a-f8b7-4bb1-aa3a-b28e1f967550" providerId="ADAL" clId="{3F8F5B6D-C2A0-4B1E-A602-42A80C5EA33C}" dt="2024-01-12T16:28:50.155" v="2448" actId="20577"/>
        <pc:sldMkLst>
          <pc:docMk/>
          <pc:sldMk cId="4220970464" sldId="349"/>
        </pc:sldMkLst>
        <pc:spChg chg="mod">
          <ac:chgData name="BARDIN Sylvain" userId="4ff9f99a-f8b7-4bb1-aa3a-b28e1f967550" providerId="ADAL" clId="{3F8F5B6D-C2A0-4B1E-A602-42A80C5EA33C}" dt="2024-01-12T16:28:50.155" v="2448" actId="20577"/>
          <ac:spMkLst>
            <pc:docMk/>
            <pc:sldMk cId="4220970464" sldId="349"/>
            <ac:spMk id="3" creationId="{A411E13C-6B73-624D-AA46-F5A2078E0289}"/>
          </ac:spMkLst>
        </pc:spChg>
      </pc:sldChg>
      <pc:sldChg chg="modSp mod">
        <pc:chgData name="BARDIN Sylvain" userId="4ff9f99a-f8b7-4bb1-aa3a-b28e1f967550" providerId="ADAL" clId="{3F8F5B6D-C2A0-4B1E-A602-42A80C5EA33C}" dt="2024-01-12T14:46:45.512" v="368" actId="20577"/>
        <pc:sldMkLst>
          <pc:docMk/>
          <pc:sldMk cId="949816488" sldId="355"/>
        </pc:sldMkLst>
        <pc:spChg chg="mod">
          <ac:chgData name="BARDIN Sylvain" userId="4ff9f99a-f8b7-4bb1-aa3a-b28e1f967550" providerId="ADAL" clId="{3F8F5B6D-C2A0-4B1E-A602-42A80C5EA33C}" dt="2024-01-12T14:46:45.512" v="368" actId="20577"/>
          <ac:spMkLst>
            <pc:docMk/>
            <pc:sldMk cId="949816488" sldId="355"/>
            <ac:spMk id="3" creationId="{A411E13C-6B73-624D-AA46-F5A2078E0289}"/>
          </ac:spMkLst>
        </pc:spChg>
      </pc:sldChg>
      <pc:sldChg chg="modSp mod">
        <pc:chgData name="BARDIN Sylvain" userId="4ff9f99a-f8b7-4bb1-aa3a-b28e1f967550" providerId="ADAL" clId="{3F8F5B6D-C2A0-4B1E-A602-42A80C5EA33C}" dt="2024-01-12T16:26:37.910" v="2253" actId="20577"/>
        <pc:sldMkLst>
          <pc:docMk/>
          <pc:sldMk cId="807726925" sldId="360"/>
        </pc:sldMkLst>
        <pc:spChg chg="mod">
          <ac:chgData name="BARDIN Sylvain" userId="4ff9f99a-f8b7-4bb1-aa3a-b28e1f967550" providerId="ADAL" clId="{3F8F5B6D-C2A0-4B1E-A602-42A80C5EA33C}" dt="2024-01-12T16:26:31.708" v="2252" actId="20577"/>
          <ac:spMkLst>
            <pc:docMk/>
            <pc:sldMk cId="807726925" sldId="360"/>
            <ac:spMk id="2" creationId="{AB095992-2670-CF4B-A592-F6905D331131}"/>
          </ac:spMkLst>
        </pc:spChg>
        <pc:spChg chg="mod">
          <ac:chgData name="BARDIN Sylvain" userId="4ff9f99a-f8b7-4bb1-aa3a-b28e1f967550" providerId="ADAL" clId="{3F8F5B6D-C2A0-4B1E-A602-42A80C5EA33C}" dt="2024-01-12T16:26:37.910" v="2253" actId="20577"/>
          <ac:spMkLst>
            <pc:docMk/>
            <pc:sldMk cId="807726925" sldId="360"/>
            <ac:spMk id="3" creationId="{A411E13C-6B73-624D-AA46-F5A2078E0289}"/>
          </ac:spMkLst>
        </pc:spChg>
      </pc:sldChg>
      <pc:sldChg chg="addSp delSp modSp mod">
        <pc:chgData name="BARDIN Sylvain" userId="4ff9f99a-f8b7-4bb1-aa3a-b28e1f967550" providerId="ADAL" clId="{3F8F5B6D-C2A0-4B1E-A602-42A80C5EA33C}" dt="2024-01-12T16:26:54.142" v="2274" actId="20577"/>
        <pc:sldMkLst>
          <pc:docMk/>
          <pc:sldMk cId="4017917851" sldId="361"/>
        </pc:sldMkLst>
        <pc:spChg chg="mod">
          <ac:chgData name="BARDIN Sylvain" userId="4ff9f99a-f8b7-4bb1-aa3a-b28e1f967550" providerId="ADAL" clId="{3F8F5B6D-C2A0-4B1E-A602-42A80C5EA33C}" dt="2024-01-12T11:29:58.071" v="343" actId="20577"/>
          <ac:spMkLst>
            <pc:docMk/>
            <pc:sldMk cId="4017917851" sldId="361"/>
            <ac:spMk id="9" creationId="{D99CC845-D9B7-A248-9BB5-A68CA13C091D}"/>
          </ac:spMkLst>
        </pc:spChg>
        <pc:spChg chg="del mod">
          <ac:chgData name="BARDIN Sylvain" userId="4ff9f99a-f8b7-4bb1-aa3a-b28e1f967550" providerId="ADAL" clId="{3F8F5B6D-C2A0-4B1E-A602-42A80C5EA33C}" dt="2024-01-12T16:25:24.394" v="2236" actId="478"/>
          <ac:spMkLst>
            <pc:docMk/>
            <pc:sldMk cId="4017917851" sldId="361"/>
            <ac:spMk id="10" creationId="{792795D4-A03B-A64B-991F-5CC56AD9AE0B}"/>
          </ac:spMkLst>
        </pc:spChg>
        <pc:spChg chg="add mod">
          <ac:chgData name="BARDIN Sylvain" userId="4ff9f99a-f8b7-4bb1-aa3a-b28e1f967550" providerId="ADAL" clId="{3F8F5B6D-C2A0-4B1E-A602-42A80C5EA33C}" dt="2024-01-12T16:26:54.142" v="2274" actId="20577"/>
          <ac:spMkLst>
            <pc:docMk/>
            <pc:sldMk cId="4017917851" sldId="361"/>
            <ac:spMk id="11" creationId="{3D927F4B-0188-4F34-87FF-1CD149DFFDCE}"/>
          </ac:spMkLst>
        </pc:spChg>
        <pc:spChg chg="mod">
          <ac:chgData name="BARDIN Sylvain" userId="4ff9f99a-f8b7-4bb1-aa3a-b28e1f967550" providerId="ADAL" clId="{3F8F5B6D-C2A0-4B1E-A602-42A80C5EA33C}" dt="2024-01-12T11:30:03.798" v="344" actId="20577"/>
          <ac:spMkLst>
            <pc:docMk/>
            <pc:sldMk cId="4017917851" sldId="361"/>
            <ac:spMk id="19" creationId="{00000000-0000-0000-0000-000000000000}"/>
          </ac:spMkLst>
        </pc:spChg>
      </pc:sldChg>
      <pc:sldChg chg="modSp del mod">
        <pc:chgData name="BARDIN Sylvain" userId="4ff9f99a-f8b7-4bb1-aa3a-b28e1f967550" providerId="ADAL" clId="{3F8F5B6D-C2A0-4B1E-A602-42A80C5EA33C}" dt="2024-01-12T16:02:11.314" v="920" actId="47"/>
        <pc:sldMkLst>
          <pc:docMk/>
          <pc:sldMk cId="1373165984" sldId="371"/>
        </pc:sldMkLst>
        <pc:spChg chg="mod">
          <ac:chgData name="BARDIN Sylvain" userId="4ff9f99a-f8b7-4bb1-aa3a-b28e1f967550" providerId="ADAL" clId="{3F8F5B6D-C2A0-4B1E-A602-42A80C5EA33C}" dt="2024-01-12T11:22:57.910" v="138" actId="20577"/>
          <ac:spMkLst>
            <pc:docMk/>
            <pc:sldMk cId="1373165984" sldId="371"/>
            <ac:spMk id="3" creationId="{A411E13C-6B73-624D-AA46-F5A2078E0289}"/>
          </ac:spMkLst>
        </pc:spChg>
      </pc:sldChg>
      <pc:sldChg chg="addSp delSp modSp mod">
        <pc:chgData name="BARDIN Sylvain" userId="4ff9f99a-f8b7-4bb1-aa3a-b28e1f967550" providerId="ADAL" clId="{3F8F5B6D-C2A0-4B1E-A602-42A80C5EA33C}" dt="2024-01-12T16:00:47.243" v="917" actId="1076"/>
        <pc:sldMkLst>
          <pc:docMk/>
          <pc:sldMk cId="1825973174" sldId="372"/>
        </pc:sldMkLst>
        <pc:spChg chg="add mod">
          <ac:chgData name="BARDIN Sylvain" userId="4ff9f99a-f8b7-4bb1-aa3a-b28e1f967550" providerId="ADAL" clId="{3F8F5B6D-C2A0-4B1E-A602-42A80C5EA33C}" dt="2024-01-12T16:00:05.856" v="872" actId="1076"/>
          <ac:spMkLst>
            <pc:docMk/>
            <pc:sldMk cId="1825973174" sldId="372"/>
            <ac:spMk id="3" creationId="{A630CB97-E73D-445F-BE28-8341FAAFB2E4}"/>
          </ac:spMkLst>
        </pc:spChg>
        <pc:spChg chg="add mod">
          <ac:chgData name="BARDIN Sylvain" userId="4ff9f99a-f8b7-4bb1-aa3a-b28e1f967550" providerId="ADAL" clId="{3F8F5B6D-C2A0-4B1E-A602-42A80C5EA33C}" dt="2024-01-12T16:00:01.063" v="871" actId="1076"/>
          <ac:spMkLst>
            <pc:docMk/>
            <pc:sldMk cId="1825973174" sldId="372"/>
            <ac:spMk id="4" creationId="{FD977986-32C0-4AEB-88E9-82A5DB256C75}"/>
          </ac:spMkLst>
        </pc:spChg>
        <pc:spChg chg="add mod">
          <ac:chgData name="BARDIN Sylvain" userId="4ff9f99a-f8b7-4bb1-aa3a-b28e1f967550" providerId="ADAL" clId="{3F8F5B6D-C2A0-4B1E-A602-42A80C5EA33C}" dt="2024-01-12T15:57:45.477" v="814" actId="1076"/>
          <ac:spMkLst>
            <pc:docMk/>
            <pc:sldMk cId="1825973174" sldId="372"/>
            <ac:spMk id="5" creationId="{411C0A88-9A21-4B5C-A274-6318FE70B17B}"/>
          </ac:spMkLst>
        </pc:spChg>
        <pc:spChg chg="add mod">
          <ac:chgData name="BARDIN Sylvain" userId="4ff9f99a-f8b7-4bb1-aa3a-b28e1f967550" providerId="ADAL" clId="{3F8F5B6D-C2A0-4B1E-A602-42A80C5EA33C}" dt="2024-01-12T15:59:59.080" v="870" actId="1076"/>
          <ac:spMkLst>
            <pc:docMk/>
            <pc:sldMk cId="1825973174" sldId="372"/>
            <ac:spMk id="10" creationId="{713CFC4E-81E5-4D42-98E7-05468D01799E}"/>
          </ac:spMkLst>
        </pc:spChg>
        <pc:spChg chg="add mod">
          <ac:chgData name="BARDIN Sylvain" userId="4ff9f99a-f8b7-4bb1-aa3a-b28e1f967550" providerId="ADAL" clId="{3F8F5B6D-C2A0-4B1E-A602-42A80C5EA33C}" dt="2024-01-12T15:59:52.959" v="867" actId="14100"/>
          <ac:spMkLst>
            <pc:docMk/>
            <pc:sldMk cId="1825973174" sldId="372"/>
            <ac:spMk id="11" creationId="{FABBE2A8-CAF0-4094-B793-E429C4C577FA}"/>
          </ac:spMkLst>
        </pc:spChg>
        <pc:spChg chg="add mod">
          <ac:chgData name="BARDIN Sylvain" userId="4ff9f99a-f8b7-4bb1-aa3a-b28e1f967550" providerId="ADAL" clId="{3F8F5B6D-C2A0-4B1E-A602-42A80C5EA33C}" dt="2024-01-12T15:59:45.559" v="866" actId="1076"/>
          <ac:spMkLst>
            <pc:docMk/>
            <pc:sldMk cId="1825973174" sldId="372"/>
            <ac:spMk id="12" creationId="{7B12941A-EDC3-4D22-8EC6-20D40C779B93}"/>
          </ac:spMkLst>
        </pc:spChg>
        <pc:spChg chg="add mod">
          <ac:chgData name="BARDIN Sylvain" userId="4ff9f99a-f8b7-4bb1-aa3a-b28e1f967550" providerId="ADAL" clId="{3F8F5B6D-C2A0-4B1E-A602-42A80C5EA33C}" dt="2024-01-12T15:59:42.672" v="865" actId="1076"/>
          <ac:spMkLst>
            <pc:docMk/>
            <pc:sldMk cId="1825973174" sldId="372"/>
            <ac:spMk id="13" creationId="{6C74B421-46E1-4D29-AF33-19B2B3B3B3E4}"/>
          </ac:spMkLst>
        </pc:spChg>
        <pc:spChg chg="add mod">
          <ac:chgData name="BARDIN Sylvain" userId="4ff9f99a-f8b7-4bb1-aa3a-b28e1f967550" providerId="ADAL" clId="{3F8F5B6D-C2A0-4B1E-A602-42A80C5EA33C}" dt="2024-01-12T16:00:47.243" v="917" actId="1076"/>
          <ac:spMkLst>
            <pc:docMk/>
            <pc:sldMk cId="1825973174" sldId="372"/>
            <ac:spMk id="14" creationId="{4203A355-0B76-4B70-ACFA-9B318C141BF4}"/>
          </ac:spMkLst>
        </pc:spChg>
        <pc:picChg chg="add del mod">
          <ac:chgData name="BARDIN Sylvain" userId="4ff9f99a-f8b7-4bb1-aa3a-b28e1f967550" providerId="ADAL" clId="{3F8F5B6D-C2A0-4B1E-A602-42A80C5EA33C}" dt="2024-01-12T15:54:09.203" v="707" actId="478"/>
          <ac:picMkLst>
            <pc:docMk/>
            <pc:sldMk cId="1825973174" sldId="372"/>
            <ac:picMk id="8" creationId="{B360B1A5-EC94-4722-BBC3-99206853E6BD}"/>
          </ac:picMkLst>
        </pc:picChg>
      </pc:sldChg>
      <pc:sldChg chg="addSp delSp modSp mod">
        <pc:chgData name="BARDIN Sylvain" userId="4ff9f99a-f8b7-4bb1-aa3a-b28e1f967550" providerId="ADAL" clId="{3F8F5B6D-C2A0-4B1E-A602-42A80C5EA33C}" dt="2024-01-12T15:38:46.082" v="658" actId="1076"/>
        <pc:sldMkLst>
          <pc:docMk/>
          <pc:sldMk cId="3755397048" sldId="375"/>
        </pc:sldMkLst>
        <pc:spChg chg="mod ord">
          <ac:chgData name="BARDIN Sylvain" userId="4ff9f99a-f8b7-4bb1-aa3a-b28e1f967550" providerId="ADAL" clId="{3F8F5B6D-C2A0-4B1E-A602-42A80C5EA33C}" dt="2024-01-12T15:35:57.006" v="654" actId="20577"/>
          <ac:spMkLst>
            <pc:docMk/>
            <pc:sldMk cId="3755397048" sldId="375"/>
            <ac:spMk id="3" creationId="{A411E13C-6B73-624D-AA46-F5A2078E0289}"/>
          </ac:spMkLst>
        </pc:spChg>
        <pc:spChg chg="mod">
          <ac:chgData name="BARDIN Sylvain" userId="4ff9f99a-f8b7-4bb1-aa3a-b28e1f967550" providerId="ADAL" clId="{3F8F5B6D-C2A0-4B1E-A602-42A80C5EA33C}" dt="2024-01-12T15:17:10.626" v="583" actId="1076"/>
          <ac:spMkLst>
            <pc:docMk/>
            <pc:sldMk cId="3755397048" sldId="375"/>
            <ac:spMk id="8" creationId="{0857BA18-BB7B-4BBD-A410-75FCC45394E9}"/>
          </ac:spMkLst>
        </pc:spChg>
        <pc:picChg chg="add del mod">
          <ac:chgData name="BARDIN Sylvain" userId="4ff9f99a-f8b7-4bb1-aa3a-b28e1f967550" providerId="ADAL" clId="{3F8F5B6D-C2A0-4B1E-A602-42A80C5EA33C}" dt="2024-01-12T15:35:10.467" v="643" actId="478"/>
          <ac:picMkLst>
            <pc:docMk/>
            <pc:sldMk cId="3755397048" sldId="375"/>
            <ac:picMk id="5" creationId="{23DF6037-1E8F-4A90-8364-52292BE46FBC}"/>
          </ac:picMkLst>
        </pc:picChg>
        <pc:picChg chg="add mod">
          <ac:chgData name="BARDIN Sylvain" userId="4ff9f99a-f8b7-4bb1-aa3a-b28e1f967550" providerId="ADAL" clId="{3F8F5B6D-C2A0-4B1E-A602-42A80C5EA33C}" dt="2024-01-12T15:36:00.466" v="655" actId="1076"/>
          <ac:picMkLst>
            <pc:docMk/>
            <pc:sldMk cId="3755397048" sldId="375"/>
            <ac:picMk id="9" creationId="{648366CD-917D-4025-A291-61160488FDF3}"/>
          </ac:picMkLst>
        </pc:picChg>
        <pc:picChg chg="add mod">
          <ac:chgData name="BARDIN Sylvain" userId="4ff9f99a-f8b7-4bb1-aa3a-b28e1f967550" providerId="ADAL" clId="{3F8F5B6D-C2A0-4B1E-A602-42A80C5EA33C}" dt="2024-01-12T15:38:46.082" v="658" actId="1076"/>
          <ac:picMkLst>
            <pc:docMk/>
            <pc:sldMk cId="3755397048" sldId="375"/>
            <ac:picMk id="10" creationId="{67F28454-320C-4349-AB79-FCCDF0AE2A55}"/>
          </ac:picMkLst>
        </pc:picChg>
      </pc:sldChg>
      <pc:sldChg chg="modSp add mod">
        <pc:chgData name="BARDIN Sylvain" userId="4ff9f99a-f8b7-4bb1-aa3a-b28e1f967550" providerId="ADAL" clId="{3F8F5B6D-C2A0-4B1E-A602-42A80C5EA33C}" dt="2024-01-12T16:17:48.516" v="2207" actId="20577"/>
        <pc:sldMkLst>
          <pc:docMk/>
          <pc:sldMk cId="1397776535" sldId="376"/>
        </pc:sldMkLst>
        <pc:spChg chg="mod">
          <ac:chgData name="BARDIN Sylvain" userId="4ff9f99a-f8b7-4bb1-aa3a-b28e1f967550" providerId="ADAL" clId="{3F8F5B6D-C2A0-4B1E-A602-42A80C5EA33C}" dt="2024-01-12T16:08:34.536" v="1136" actId="20577"/>
          <ac:spMkLst>
            <pc:docMk/>
            <pc:sldMk cId="1397776535" sldId="376"/>
            <ac:spMk id="2" creationId="{AB095992-2670-CF4B-A592-F6905D331131}"/>
          </ac:spMkLst>
        </pc:spChg>
        <pc:spChg chg="mod">
          <ac:chgData name="BARDIN Sylvain" userId="4ff9f99a-f8b7-4bb1-aa3a-b28e1f967550" providerId="ADAL" clId="{3F8F5B6D-C2A0-4B1E-A602-42A80C5EA33C}" dt="2024-01-12T16:17:48.516" v="2207" actId="20577"/>
          <ac:spMkLst>
            <pc:docMk/>
            <pc:sldMk cId="1397776535" sldId="376"/>
            <ac:spMk id="3" creationId="{A411E13C-6B73-624D-AA46-F5A2078E0289}"/>
          </ac:spMkLst>
        </pc:spChg>
      </pc:sldChg>
    </pc:docChg>
  </pc:docChgLst>
  <pc:docChgLst>
    <pc:chgData name="BARDIN Sylvain" userId="S::sylvain.bardin@ampmetropole.fr::4ff9f99a-f8b7-4bb1-aa3a-b28e1f967550" providerId="AD" clId="Web-{B3E7FC05-E846-4563-9263-359EAFF70E5B}"/>
    <pc:docChg chg="modSld">
      <pc:chgData name="BARDIN Sylvain" userId="S::sylvain.bardin@ampmetropole.fr::4ff9f99a-f8b7-4bb1-aa3a-b28e1f967550" providerId="AD" clId="Web-{B3E7FC05-E846-4563-9263-359EAFF70E5B}" dt="2024-01-15T14:58:48.312" v="212" actId="20577"/>
      <pc:docMkLst>
        <pc:docMk/>
      </pc:docMkLst>
      <pc:sldChg chg="modSp">
        <pc:chgData name="BARDIN Sylvain" userId="S::sylvain.bardin@ampmetropole.fr::4ff9f99a-f8b7-4bb1-aa3a-b28e1f967550" providerId="AD" clId="Web-{B3E7FC05-E846-4563-9263-359EAFF70E5B}" dt="2024-01-15T14:53:28.771" v="137" actId="20577"/>
        <pc:sldMkLst>
          <pc:docMk/>
          <pc:sldMk cId="889720520" sldId="324"/>
        </pc:sldMkLst>
        <pc:spChg chg="mod">
          <ac:chgData name="BARDIN Sylvain" userId="S::sylvain.bardin@ampmetropole.fr::4ff9f99a-f8b7-4bb1-aa3a-b28e1f967550" providerId="AD" clId="Web-{B3E7FC05-E846-4563-9263-359EAFF70E5B}" dt="2024-01-15T14:53:28.771" v="137" actId="20577"/>
          <ac:spMkLst>
            <pc:docMk/>
            <pc:sldMk cId="889720520" sldId="324"/>
            <ac:spMk id="14" creationId="{EE8215C4-3D9F-084B-86ED-6CDF9C867372}"/>
          </ac:spMkLst>
        </pc:spChg>
      </pc:sldChg>
      <pc:sldChg chg="addSp modSp">
        <pc:chgData name="BARDIN Sylvain" userId="S::sylvain.bardin@ampmetropole.fr::4ff9f99a-f8b7-4bb1-aa3a-b28e1f967550" providerId="AD" clId="Web-{B3E7FC05-E846-4563-9263-359EAFF70E5B}" dt="2024-01-15T14:57:22.184" v="210" actId="20577"/>
        <pc:sldMkLst>
          <pc:docMk/>
          <pc:sldMk cId="1708423326" sldId="358"/>
        </pc:sldMkLst>
        <pc:spChg chg="mod">
          <ac:chgData name="BARDIN Sylvain" userId="S::sylvain.bardin@ampmetropole.fr::4ff9f99a-f8b7-4bb1-aa3a-b28e1f967550" providerId="AD" clId="Web-{B3E7FC05-E846-4563-9263-359EAFF70E5B}" dt="2024-01-15T14:52:38.613" v="102" actId="14100"/>
          <ac:spMkLst>
            <pc:docMk/>
            <pc:sldMk cId="1708423326" sldId="358"/>
            <ac:spMk id="4" creationId="{505A5FCF-CB8B-DE44-888C-054DC3C90060}"/>
          </ac:spMkLst>
        </pc:spChg>
        <pc:spChg chg="add mod">
          <ac:chgData name="BARDIN Sylvain" userId="S::sylvain.bardin@ampmetropole.fr::4ff9f99a-f8b7-4bb1-aa3a-b28e1f967550" providerId="AD" clId="Web-{B3E7FC05-E846-4563-9263-359EAFF70E5B}" dt="2024-01-15T14:57:22.184" v="210" actId="20577"/>
          <ac:spMkLst>
            <pc:docMk/>
            <pc:sldMk cId="1708423326" sldId="358"/>
            <ac:spMk id="7" creationId="{C2D304D5-56D0-3D31-77FC-2766F8406F65}"/>
          </ac:spMkLst>
        </pc:spChg>
      </pc:sldChg>
      <pc:sldChg chg="addSp delSp modSp">
        <pc:chgData name="BARDIN Sylvain" userId="S::sylvain.bardin@ampmetropole.fr::4ff9f99a-f8b7-4bb1-aa3a-b28e1f967550" providerId="AD" clId="Web-{B3E7FC05-E846-4563-9263-359EAFF70E5B}" dt="2024-01-15T14:58:48.312" v="212" actId="20577"/>
        <pc:sldMkLst>
          <pc:docMk/>
          <pc:sldMk cId="4017917851" sldId="361"/>
        </pc:sldMkLst>
        <pc:spChg chg="mod">
          <ac:chgData name="BARDIN Sylvain" userId="S::sylvain.bardin@ampmetropole.fr::4ff9f99a-f8b7-4bb1-aa3a-b28e1f967550" providerId="AD" clId="Web-{B3E7FC05-E846-4563-9263-359EAFF70E5B}" dt="2024-01-15T14:45:26.553" v="65" actId="20577"/>
          <ac:spMkLst>
            <pc:docMk/>
            <pc:sldMk cId="4017917851" sldId="361"/>
            <ac:spMk id="8" creationId="{49D7786B-48B4-DE4B-84A7-F8202CE998A4}"/>
          </ac:spMkLst>
        </pc:spChg>
        <pc:spChg chg="mod">
          <ac:chgData name="BARDIN Sylvain" userId="S::sylvain.bardin@ampmetropole.fr::4ff9f99a-f8b7-4bb1-aa3a-b28e1f967550" providerId="AD" clId="Web-{B3E7FC05-E846-4563-9263-359EAFF70E5B}" dt="2024-01-15T14:47:27.463" v="66" actId="20577"/>
          <ac:spMkLst>
            <pc:docMk/>
            <pc:sldMk cId="4017917851" sldId="361"/>
            <ac:spMk id="18" creationId="{00000000-0000-0000-0000-000000000000}"/>
          </ac:spMkLst>
        </pc:spChg>
        <pc:spChg chg="mod">
          <ac:chgData name="BARDIN Sylvain" userId="S::sylvain.bardin@ampmetropole.fr::4ff9f99a-f8b7-4bb1-aa3a-b28e1f967550" providerId="AD" clId="Web-{B3E7FC05-E846-4563-9263-359EAFF70E5B}" dt="2024-01-15T14:58:48.312" v="212" actId="20577"/>
          <ac:spMkLst>
            <pc:docMk/>
            <pc:sldMk cId="4017917851" sldId="361"/>
            <ac:spMk id="19" creationId="{00000000-0000-0000-0000-000000000000}"/>
          </ac:spMkLst>
        </pc:spChg>
        <pc:picChg chg="add del mod">
          <ac:chgData name="BARDIN Sylvain" userId="S::sylvain.bardin@ampmetropole.fr::4ff9f99a-f8b7-4bb1-aa3a-b28e1f967550" providerId="AD" clId="Web-{B3E7FC05-E846-4563-9263-359EAFF70E5B}" dt="2024-01-15T14:49:59.892" v="68"/>
          <ac:picMkLst>
            <pc:docMk/>
            <pc:sldMk cId="4017917851" sldId="361"/>
            <ac:picMk id="2" creationId="{8AC61A6B-6CD6-038B-4681-25C52C8AA252}"/>
          </ac:picMkLst>
        </pc:picChg>
        <pc:picChg chg="add mod">
          <ac:chgData name="BARDIN Sylvain" userId="S::sylvain.bardin@ampmetropole.fr::4ff9f99a-f8b7-4bb1-aa3a-b28e1f967550" providerId="AD" clId="Web-{B3E7FC05-E846-4563-9263-359EAFF70E5B}" dt="2024-01-15T14:50:47.266" v="77" actId="1076"/>
          <ac:picMkLst>
            <pc:docMk/>
            <pc:sldMk cId="4017917851" sldId="361"/>
            <ac:picMk id="3" creationId="{D4F7937F-5BCB-CE17-E2DB-D2BD70ED06B7}"/>
          </ac:picMkLst>
        </pc:picChg>
      </pc:sldChg>
    </pc:docChg>
  </pc:docChgLst>
  <pc:docChgLst>
    <pc:chgData name="BARDIN Sylvain" userId="S::sylvain.bardin@ampmetropole.fr::4ff9f99a-f8b7-4bb1-aa3a-b28e1f967550" providerId="AD" clId="Web-{3C46B2AE-9841-47DD-8940-A607E786D06B}"/>
    <pc:docChg chg="modSld">
      <pc:chgData name="BARDIN Sylvain" userId="S::sylvain.bardin@ampmetropole.fr::4ff9f99a-f8b7-4bb1-aa3a-b28e1f967550" providerId="AD" clId="Web-{3C46B2AE-9841-47DD-8940-A607E786D06B}" dt="2024-01-15T14:08:49.395" v="0"/>
      <pc:docMkLst>
        <pc:docMk/>
      </pc:docMkLst>
      <pc:sldChg chg="addSp delSp modSp">
        <pc:chgData name="BARDIN Sylvain" userId="S::sylvain.bardin@ampmetropole.fr::4ff9f99a-f8b7-4bb1-aa3a-b28e1f967550" providerId="AD" clId="Web-{3C46B2AE-9841-47DD-8940-A607E786D06B}" dt="2024-01-15T14:08:49.395" v="0"/>
        <pc:sldMkLst>
          <pc:docMk/>
          <pc:sldMk cId="555314230" sldId="367"/>
        </pc:sldMkLst>
        <pc:spChg chg="add mod">
          <ac:chgData name="BARDIN Sylvain" userId="S::sylvain.bardin@ampmetropole.fr::4ff9f99a-f8b7-4bb1-aa3a-b28e1f967550" providerId="AD" clId="Web-{3C46B2AE-9841-47DD-8940-A607E786D06B}" dt="2024-01-15T14:08:49.395" v="0"/>
          <ac:spMkLst>
            <pc:docMk/>
            <pc:sldMk cId="555314230" sldId="367"/>
            <ac:spMk id="5" creationId="{37405F8F-C04E-E4BA-A1B0-6A1292D826B5}"/>
          </ac:spMkLst>
        </pc:spChg>
        <pc:picChg chg="del">
          <ac:chgData name="BARDIN Sylvain" userId="S::sylvain.bardin@ampmetropole.fr::4ff9f99a-f8b7-4bb1-aa3a-b28e1f967550" providerId="AD" clId="Web-{3C46B2AE-9841-47DD-8940-A607E786D06B}" dt="2024-01-15T14:08:49.395" v="0"/>
          <ac:picMkLst>
            <pc:docMk/>
            <pc:sldMk cId="555314230" sldId="367"/>
            <ac:picMk id="6" creationId="{E13B476B-34CA-8A4B-A60F-4F60A002D45E}"/>
          </ac:picMkLst>
        </pc:picChg>
      </pc:sldChg>
    </pc:docChg>
  </pc:docChgLst>
  <pc:docChgLst>
    <pc:chgData name="BARDIN Sylvain" userId="S::sylvain.bardin@ampmetropole.fr::4ff9f99a-f8b7-4bb1-aa3a-b28e1f967550" providerId="AD" clId="Web-{8CB18822-D144-4EA9-8224-C7174F56A6A9}"/>
    <pc:docChg chg="modSld">
      <pc:chgData name="BARDIN Sylvain" userId="S::sylvain.bardin@ampmetropole.fr::4ff9f99a-f8b7-4bb1-aa3a-b28e1f967550" providerId="AD" clId="Web-{8CB18822-D144-4EA9-8224-C7174F56A6A9}" dt="2024-01-15T14:31:43.083" v="0"/>
      <pc:docMkLst>
        <pc:docMk/>
      </pc:docMkLst>
      <pc:sldChg chg="addSp delSp modSp">
        <pc:chgData name="BARDIN Sylvain" userId="S::sylvain.bardin@ampmetropole.fr::4ff9f99a-f8b7-4bb1-aa3a-b28e1f967550" providerId="AD" clId="Web-{8CB18822-D144-4EA9-8224-C7174F56A6A9}" dt="2024-01-15T14:31:43.083" v="0"/>
        <pc:sldMkLst>
          <pc:docMk/>
          <pc:sldMk cId="555314230" sldId="367"/>
        </pc:sldMkLst>
        <pc:spChg chg="del">
          <ac:chgData name="BARDIN Sylvain" userId="S::sylvain.bardin@ampmetropole.fr::4ff9f99a-f8b7-4bb1-aa3a-b28e1f967550" providerId="AD" clId="Web-{8CB18822-D144-4EA9-8224-C7174F56A6A9}" dt="2024-01-15T14:31:43.083" v="0"/>
          <ac:spMkLst>
            <pc:docMk/>
            <pc:sldMk cId="555314230" sldId="367"/>
            <ac:spMk id="5" creationId="{37405F8F-C04E-E4BA-A1B0-6A1292D826B5}"/>
          </ac:spMkLst>
        </pc:spChg>
        <pc:picChg chg="add mod ord">
          <ac:chgData name="BARDIN Sylvain" userId="S::sylvain.bardin@ampmetropole.fr::4ff9f99a-f8b7-4bb1-aa3a-b28e1f967550" providerId="AD" clId="Web-{8CB18822-D144-4EA9-8224-C7174F56A6A9}" dt="2024-01-15T14:31:43.083" v="0"/>
          <ac:picMkLst>
            <pc:docMk/>
            <pc:sldMk cId="555314230" sldId="367"/>
            <ac:picMk id="2" creationId="{4B735664-433B-88E6-D873-954CBB92329C}"/>
          </ac:picMkLst>
        </pc:picChg>
      </pc:sldChg>
    </pc:docChg>
  </pc:docChgLst>
  <pc:docChgLst>
    <pc:chgData name="Sylvain" userId="4ff9f99a-f8b7-4bb1-aa3a-b28e1f967550" providerId="ADAL" clId="{3F8F5B6D-C2A0-4B1E-A602-42A80C5EA33C}"/>
    <pc:docChg chg="undo custSel addSld delSld modSld">
      <pc:chgData name="Sylvain" userId="4ff9f99a-f8b7-4bb1-aa3a-b28e1f967550" providerId="ADAL" clId="{3F8F5B6D-C2A0-4B1E-A602-42A80C5EA33C}" dt="2024-01-11T16:45:44.445" v="2315" actId="14100"/>
      <pc:docMkLst>
        <pc:docMk/>
      </pc:docMkLst>
      <pc:sldChg chg="modSp mod">
        <pc:chgData name="Sylvain" userId="4ff9f99a-f8b7-4bb1-aa3a-b28e1f967550" providerId="ADAL" clId="{3F8F5B6D-C2A0-4B1E-A602-42A80C5EA33C}" dt="2024-01-11T10:06:22.292" v="14" actId="1035"/>
        <pc:sldMkLst>
          <pc:docMk/>
          <pc:sldMk cId="1180148032" sldId="305"/>
        </pc:sldMkLst>
        <pc:spChg chg="mod">
          <ac:chgData name="Sylvain" userId="4ff9f99a-f8b7-4bb1-aa3a-b28e1f967550" providerId="ADAL" clId="{3F8F5B6D-C2A0-4B1E-A602-42A80C5EA33C}" dt="2024-01-11T10:06:22.292" v="14" actId="1035"/>
          <ac:spMkLst>
            <pc:docMk/>
            <pc:sldMk cId="1180148032" sldId="305"/>
            <ac:spMk id="10" creationId="{A1C07CA5-5E92-914E-AE81-AB8B4EAA5797}"/>
          </ac:spMkLst>
        </pc:spChg>
      </pc:sldChg>
      <pc:sldChg chg="modSp">
        <pc:chgData name="Sylvain" userId="4ff9f99a-f8b7-4bb1-aa3a-b28e1f967550" providerId="ADAL" clId="{3F8F5B6D-C2A0-4B1E-A602-42A80C5EA33C}" dt="2024-01-11T10:34:12.421" v="225" actId="20577"/>
        <pc:sldMkLst>
          <pc:docMk/>
          <pc:sldMk cId="283761429" sldId="306"/>
        </pc:sldMkLst>
        <pc:graphicFrameChg chg="mod">
          <ac:chgData name="Sylvain" userId="4ff9f99a-f8b7-4bb1-aa3a-b28e1f967550" providerId="ADAL" clId="{3F8F5B6D-C2A0-4B1E-A602-42A80C5EA33C}" dt="2024-01-11T10:34:12.421" v="225" actId="20577"/>
          <ac:graphicFrameMkLst>
            <pc:docMk/>
            <pc:sldMk cId="283761429" sldId="306"/>
            <ac:graphicFrameMk id="3" creationId="{CC15D472-5456-495F-AC6A-1C974E6D18DC}"/>
          </ac:graphicFrameMkLst>
        </pc:graphicFrameChg>
      </pc:sldChg>
      <pc:sldChg chg="addSp delSp modSp mod">
        <pc:chgData name="Sylvain" userId="4ff9f99a-f8b7-4bb1-aa3a-b28e1f967550" providerId="ADAL" clId="{3F8F5B6D-C2A0-4B1E-A602-42A80C5EA33C}" dt="2024-01-11T14:57:37.985" v="1591" actId="20577"/>
        <pc:sldMkLst>
          <pc:docMk/>
          <pc:sldMk cId="949816488" sldId="355"/>
        </pc:sldMkLst>
        <pc:spChg chg="mod">
          <ac:chgData name="Sylvain" userId="4ff9f99a-f8b7-4bb1-aa3a-b28e1f967550" providerId="ADAL" clId="{3F8F5B6D-C2A0-4B1E-A602-42A80C5EA33C}" dt="2024-01-11T14:54:21.015" v="1364" actId="20577"/>
          <ac:spMkLst>
            <pc:docMk/>
            <pc:sldMk cId="949816488" sldId="355"/>
            <ac:spMk id="2" creationId="{AB095992-2670-CF4B-A592-F6905D331131}"/>
          </ac:spMkLst>
        </pc:spChg>
        <pc:spChg chg="mod">
          <ac:chgData name="Sylvain" userId="4ff9f99a-f8b7-4bb1-aa3a-b28e1f967550" providerId="ADAL" clId="{3F8F5B6D-C2A0-4B1E-A602-42A80C5EA33C}" dt="2024-01-11T14:57:37.985" v="1591" actId="20577"/>
          <ac:spMkLst>
            <pc:docMk/>
            <pc:sldMk cId="949816488" sldId="355"/>
            <ac:spMk id="3" creationId="{A411E13C-6B73-624D-AA46-F5A2078E0289}"/>
          </ac:spMkLst>
        </pc:spChg>
        <pc:spChg chg="del">
          <ac:chgData name="Sylvain" userId="4ff9f99a-f8b7-4bb1-aa3a-b28e1f967550" providerId="ADAL" clId="{3F8F5B6D-C2A0-4B1E-A602-42A80C5EA33C}" dt="2024-01-11T10:20:23.096" v="22" actId="478"/>
          <ac:spMkLst>
            <pc:docMk/>
            <pc:sldMk cId="949816488" sldId="355"/>
            <ac:spMk id="4" creationId="{FAB3689C-6339-9949-BBDD-E0E83302AC95}"/>
          </ac:spMkLst>
        </pc:spChg>
        <pc:spChg chg="del">
          <ac:chgData name="Sylvain" userId="4ff9f99a-f8b7-4bb1-aa3a-b28e1f967550" providerId="ADAL" clId="{3F8F5B6D-C2A0-4B1E-A602-42A80C5EA33C}" dt="2024-01-11T10:20:21.902" v="21" actId="478"/>
          <ac:spMkLst>
            <pc:docMk/>
            <pc:sldMk cId="949816488" sldId="355"/>
            <ac:spMk id="5" creationId="{861C2F5C-B09B-2943-ADD8-839FCC8AEBA8}"/>
          </ac:spMkLst>
        </pc:spChg>
        <pc:spChg chg="add mod">
          <ac:chgData name="Sylvain" userId="4ff9f99a-f8b7-4bb1-aa3a-b28e1f967550" providerId="ADAL" clId="{3F8F5B6D-C2A0-4B1E-A602-42A80C5EA33C}" dt="2024-01-11T14:41:06.477" v="1217" actId="1076"/>
          <ac:spMkLst>
            <pc:docMk/>
            <pc:sldMk cId="949816488" sldId="355"/>
            <ac:spMk id="8" creationId="{0857BA18-BB7B-4BBD-A410-75FCC45394E9}"/>
          </ac:spMkLst>
        </pc:spChg>
        <pc:picChg chg="add del mod">
          <ac:chgData name="Sylvain" userId="4ff9f99a-f8b7-4bb1-aa3a-b28e1f967550" providerId="ADAL" clId="{3F8F5B6D-C2A0-4B1E-A602-42A80C5EA33C}" dt="2024-01-11T10:20:11.302" v="20" actId="478"/>
          <ac:picMkLst>
            <pc:docMk/>
            <pc:sldMk cId="949816488" sldId="355"/>
            <ac:picMk id="7" creationId="{F2DF10B3-D85D-41F9-A746-1AFBA3E70319}"/>
          </ac:picMkLst>
        </pc:picChg>
      </pc:sldChg>
      <pc:sldChg chg="addSp delSp mod">
        <pc:chgData name="Sylvain" userId="4ff9f99a-f8b7-4bb1-aa3a-b28e1f967550" providerId="ADAL" clId="{3F8F5B6D-C2A0-4B1E-A602-42A80C5EA33C}" dt="2024-01-11T10:13:31.252" v="16" actId="478"/>
        <pc:sldMkLst>
          <pc:docMk/>
          <pc:sldMk cId="1708423326" sldId="358"/>
        </pc:sldMkLst>
        <pc:spChg chg="add del">
          <ac:chgData name="Sylvain" userId="4ff9f99a-f8b7-4bb1-aa3a-b28e1f967550" providerId="ADAL" clId="{3F8F5B6D-C2A0-4B1E-A602-42A80C5EA33C}" dt="2024-01-11T10:13:31.252" v="16" actId="478"/>
          <ac:spMkLst>
            <pc:docMk/>
            <pc:sldMk cId="1708423326" sldId="358"/>
            <ac:spMk id="2" creationId="{FA8EB22B-8EEF-FF4A-A547-E5939D72B76C}"/>
          </ac:spMkLst>
        </pc:spChg>
      </pc:sldChg>
      <pc:sldChg chg="modSp mod">
        <pc:chgData name="Sylvain" userId="4ff9f99a-f8b7-4bb1-aa3a-b28e1f967550" providerId="ADAL" clId="{3F8F5B6D-C2A0-4B1E-A602-42A80C5EA33C}" dt="2024-01-11T10:40:08.428" v="268" actId="20577"/>
        <pc:sldMkLst>
          <pc:docMk/>
          <pc:sldMk cId="991248440" sldId="364"/>
        </pc:sldMkLst>
        <pc:spChg chg="mod">
          <ac:chgData name="Sylvain" userId="4ff9f99a-f8b7-4bb1-aa3a-b28e1f967550" providerId="ADAL" clId="{3F8F5B6D-C2A0-4B1E-A602-42A80C5EA33C}" dt="2024-01-11T10:40:08.428" v="268" actId="20577"/>
          <ac:spMkLst>
            <pc:docMk/>
            <pc:sldMk cId="991248440" sldId="364"/>
            <ac:spMk id="2" creationId="{85187FAA-BE37-7D42-9FBC-694DDACE8D41}"/>
          </ac:spMkLst>
        </pc:spChg>
      </pc:sldChg>
      <pc:sldChg chg="del">
        <pc:chgData name="Sylvain" userId="4ff9f99a-f8b7-4bb1-aa3a-b28e1f967550" providerId="ADAL" clId="{3F8F5B6D-C2A0-4B1E-A602-42A80C5EA33C}" dt="2024-01-11T12:51:11.211" v="1002" actId="47"/>
        <pc:sldMkLst>
          <pc:docMk/>
          <pc:sldMk cId="2252067202" sldId="369"/>
        </pc:sldMkLst>
      </pc:sldChg>
      <pc:sldChg chg="del">
        <pc:chgData name="Sylvain" userId="4ff9f99a-f8b7-4bb1-aa3a-b28e1f967550" providerId="ADAL" clId="{3F8F5B6D-C2A0-4B1E-A602-42A80C5EA33C}" dt="2024-01-11T12:52:12.491" v="1030" actId="47"/>
        <pc:sldMkLst>
          <pc:docMk/>
          <pc:sldMk cId="2426610288" sldId="370"/>
        </pc:sldMkLst>
      </pc:sldChg>
      <pc:sldChg chg="addSp delSp modSp mod">
        <pc:chgData name="Sylvain" userId="4ff9f99a-f8b7-4bb1-aa3a-b28e1f967550" providerId="ADAL" clId="{3F8F5B6D-C2A0-4B1E-A602-42A80C5EA33C}" dt="2024-01-11T14:34:19.108" v="1199"/>
        <pc:sldMkLst>
          <pc:docMk/>
          <pc:sldMk cId="1825973174" sldId="372"/>
        </pc:sldMkLst>
        <pc:spChg chg="del">
          <ac:chgData name="Sylvain" userId="4ff9f99a-f8b7-4bb1-aa3a-b28e1f967550" providerId="ADAL" clId="{3F8F5B6D-C2A0-4B1E-A602-42A80C5EA33C}" dt="2024-01-11T13:53:31.865" v="1113" actId="478"/>
          <ac:spMkLst>
            <pc:docMk/>
            <pc:sldMk cId="1825973174" sldId="372"/>
            <ac:spMk id="3" creationId="{A411E13C-6B73-624D-AA46-F5A2078E0289}"/>
          </ac:spMkLst>
        </pc:spChg>
        <pc:spChg chg="del">
          <ac:chgData name="Sylvain" userId="4ff9f99a-f8b7-4bb1-aa3a-b28e1f967550" providerId="ADAL" clId="{3F8F5B6D-C2A0-4B1E-A602-42A80C5EA33C}" dt="2024-01-11T13:53:25.978" v="1112" actId="478"/>
          <ac:spMkLst>
            <pc:docMk/>
            <pc:sldMk cId="1825973174" sldId="372"/>
            <ac:spMk id="4" creationId="{FAB3689C-6339-9949-BBDD-E0E83302AC95}"/>
          </ac:spMkLst>
        </pc:spChg>
        <pc:spChg chg="del">
          <ac:chgData name="Sylvain" userId="4ff9f99a-f8b7-4bb1-aa3a-b28e1f967550" providerId="ADAL" clId="{3F8F5B6D-C2A0-4B1E-A602-42A80C5EA33C}" dt="2024-01-11T13:53:23.774" v="1111" actId="478"/>
          <ac:spMkLst>
            <pc:docMk/>
            <pc:sldMk cId="1825973174" sldId="372"/>
            <ac:spMk id="5" creationId="{861C2F5C-B09B-2943-ADD8-839FCC8AEBA8}"/>
          </ac:spMkLst>
        </pc:spChg>
        <pc:spChg chg="add del mod">
          <ac:chgData name="Sylvain" userId="4ff9f99a-f8b7-4bb1-aa3a-b28e1f967550" providerId="ADAL" clId="{3F8F5B6D-C2A0-4B1E-A602-42A80C5EA33C}" dt="2024-01-11T13:53:35.596" v="1114" actId="478"/>
          <ac:spMkLst>
            <pc:docMk/>
            <pc:sldMk cId="1825973174" sldId="372"/>
            <ac:spMk id="8" creationId="{9D3ED04F-E230-4570-BF9F-4BAEBF69760A}"/>
          </ac:spMkLst>
        </pc:spChg>
        <pc:spChg chg="add mod">
          <ac:chgData name="Sylvain" userId="4ff9f99a-f8b7-4bb1-aa3a-b28e1f967550" providerId="ADAL" clId="{3F8F5B6D-C2A0-4B1E-A602-42A80C5EA33C}" dt="2024-01-11T14:34:19.108" v="1199"/>
          <ac:spMkLst>
            <pc:docMk/>
            <pc:sldMk cId="1825973174" sldId="372"/>
            <ac:spMk id="9" creationId="{35EA7C67-006B-488A-B89C-6E548AF774F6}"/>
          </ac:spMkLst>
        </pc:spChg>
      </pc:sldChg>
      <pc:sldChg chg="addSp delSp modSp add mod">
        <pc:chgData name="Sylvain" userId="4ff9f99a-f8b7-4bb1-aa3a-b28e1f967550" providerId="ADAL" clId="{3F8F5B6D-C2A0-4B1E-A602-42A80C5EA33C}" dt="2024-01-11T15:02:28.261" v="1662" actId="1076"/>
        <pc:sldMkLst>
          <pc:docMk/>
          <pc:sldMk cId="1735708357" sldId="373"/>
        </pc:sldMkLst>
        <pc:spChg chg="mod">
          <ac:chgData name="Sylvain" userId="4ff9f99a-f8b7-4bb1-aa3a-b28e1f967550" providerId="ADAL" clId="{3F8F5B6D-C2A0-4B1E-A602-42A80C5EA33C}" dt="2024-01-11T14:58:09.100" v="1624" actId="20577"/>
          <ac:spMkLst>
            <pc:docMk/>
            <pc:sldMk cId="1735708357" sldId="373"/>
            <ac:spMk id="2" creationId="{AB095992-2670-CF4B-A592-F6905D331131}"/>
          </ac:spMkLst>
        </pc:spChg>
        <pc:spChg chg="mod">
          <ac:chgData name="Sylvain" userId="4ff9f99a-f8b7-4bb1-aa3a-b28e1f967550" providerId="ADAL" clId="{3F8F5B6D-C2A0-4B1E-A602-42A80C5EA33C}" dt="2024-01-11T14:16:22.855" v="1193" actId="1036"/>
          <ac:spMkLst>
            <pc:docMk/>
            <pc:sldMk cId="1735708357" sldId="373"/>
            <ac:spMk id="3" creationId="{A411E13C-6B73-624D-AA46-F5A2078E0289}"/>
          </ac:spMkLst>
        </pc:spChg>
        <pc:spChg chg="add del mod">
          <ac:chgData name="Sylvain" userId="4ff9f99a-f8b7-4bb1-aa3a-b28e1f967550" providerId="ADAL" clId="{3F8F5B6D-C2A0-4B1E-A602-42A80C5EA33C}" dt="2024-01-11T15:01:10.804" v="1647" actId="478"/>
          <ac:spMkLst>
            <pc:docMk/>
            <pc:sldMk cId="1735708357" sldId="373"/>
            <ac:spMk id="12" creationId="{D482843C-90BA-4AE4-9E15-3C2002136EB8}"/>
          </ac:spMkLst>
        </pc:spChg>
        <pc:spChg chg="add mod">
          <ac:chgData name="Sylvain" userId="4ff9f99a-f8b7-4bb1-aa3a-b28e1f967550" providerId="ADAL" clId="{3F8F5B6D-C2A0-4B1E-A602-42A80C5EA33C}" dt="2024-01-11T15:02:03.485" v="1655" actId="1076"/>
          <ac:spMkLst>
            <pc:docMk/>
            <pc:sldMk cId="1735708357" sldId="373"/>
            <ac:spMk id="13" creationId="{68AFEB68-EBEF-4E5A-8CBE-49AD9492DE4C}"/>
          </ac:spMkLst>
        </pc:spChg>
        <pc:spChg chg="add mod">
          <ac:chgData name="Sylvain" userId="4ff9f99a-f8b7-4bb1-aa3a-b28e1f967550" providerId="ADAL" clId="{3F8F5B6D-C2A0-4B1E-A602-42A80C5EA33C}" dt="2024-01-11T15:02:28.261" v="1662" actId="1076"/>
          <ac:spMkLst>
            <pc:docMk/>
            <pc:sldMk cId="1735708357" sldId="373"/>
            <ac:spMk id="14" creationId="{FDBC9438-7006-4658-B0D1-239D488C478B}"/>
          </ac:spMkLst>
        </pc:spChg>
        <pc:picChg chg="add mod modCrop">
          <ac:chgData name="Sylvain" userId="4ff9f99a-f8b7-4bb1-aa3a-b28e1f967550" providerId="ADAL" clId="{3F8F5B6D-C2A0-4B1E-A602-42A80C5EA33C}" dt="2024-01-11T14:16:27.504" v="1194" actId="14100"/>
          <ac:picMkLst>
            <pc:docMk/>
            <pc:sldMk cId="1735708357" sldId="373"/>
            <ac:picMk id="5" creationId="{AD124A72-4A4E-4B1A-8430-74468E9826BC}"/>
          </ac:picMkLst>
        </pc:picChg>
        <pc:picChg chg="add mod">
          <ac:chgData name="Sylvain" userId="4ff9f99a-f8b7-4bb1-aa3a-b28e1f967550" providerId="ADAL" clId="{3F8F5B6D-C2A0-4B1E-A602-42A80C5EA33C}" dt="2024-01-11T14:16:33.914" v="1195" actId="14100"/>
          <ac:picMkLst>
            <pc:docMk/>
            <pc:sldMk cId="1735708357" sldId="373"/>
            <ac:picMk id="9" creationId="{786AD387-24D0-48FE-84B3-B12426E8678D}"/>
          </ac:picMkLst>
        </pc:picChg>
        <pc:picChg chg="add mod">
          <ac:chgData name="Sylvain" userId="4ff9f99a-f8b7-4bb1-aa3a-b28e1f967550" providerId="ADAL" clId="{3F8F5B6D-C2A0-4B1E-A602-42A80C5EA33C}" dt="2024-01-11T15:01:44.725" v="1650" actId="1076"/>
          <ac:picMkLst>
            <pc:docMk/>
            <pc:sldMk cId="1735708357" sldId="373"/>
            <ac:picMk id="11" creationId="{B1083143-75D0-494D-BBB8-45D7DF71873C}"/>
          </ac:picMkLst>
        </pc:picChg>
      </pc:sldChg>
      <pc:sldChg chg="addSp delSp modSp add mod">
        <pc:chgData name="Sylvain" userId="4ff9f99a-f8b7-4bb1-aa3a-b28e1f967550" providerId="ADAL" clId="{3F8F5B6D-C2A0-4B1E-A602-42A80C5EA33C}" dt="2024-01-11T16:45:44.445" v="2315" actId="14100"/>
        <pc:sldMkLst>
          <pc:docMk/>
          <pc:sldMk cId="3443985444" sldId="374"/>
        </pc:sldMkLst>
        <pc:spChg chg="mod">
          <ac:chgData name="Sylvain" userId="4ff9f99a-f8b7-4bb1-aa3a-b28e1f967550" providerId="ADAL" clId="{3F8F5B6D-C2A0-4B1E-A602-42A80C5EA33C}" dt="2024-01-11T15:16:12.774" v="1734" actId="20577"/>
          <ac:spMkLst>
            <pc:docMk/>
            <pc:sldMk cId="3443985444" sldId="374"/>
            <ac:spMk id="2" creationId="{AB095992-2670-CF4B-A592-F6905D331131}"/>
          </ac:spMkLst>
        </pc:spChg>
        <pc:spChg chg="mod">
          <ac:chgData name="Sylvain" userId="4ff9f99a-f8b7-4bb1-aa3a-b28e1f967550" providerId="ADAL" clId="{3F8F5B6D-C2A0-4B1E-A602-42A80C5EA33C}" dt="2024-01-11T16:44:12.130" v="2306" actId="20577"/>
          <ac:spMkLst>
            <pc:docMk/>
            <pc:sldMk cId="3443985444" sldId="374"/>
            <ac:spMk id="3" creationId="{A411E13C-6B73-624D-AA46-F5A2078E0289}"/>
          </ac:spMkLst>
        </pc:spChg>
        <pc:spChg chg="add mod">
          <ac:chgData name="Sylvain" userId="4ff9f99a-f8b7-4bb1-aa3a-b28e1f967550" providerId="ADAL" clId="{3F8F5B6D-C2A0-4B1E-A602-42A80C5EA33C}" dt="2024-01-11T16:43:44.473" v="2219" actId="1038"/>
          <ac:spMkLst>
            <pc:docMk/>
            <pc:sldMk cId="3443985444" sldId="374"/>
            <ac:spMk id="16" creationId="{563BB2B3-5A94-4DC3-8FA2-26000C798A6E}"/>
          </ac:spMkLst>
        </pc:spChg>
        <pc:spChg chg="add mod">
          <ac:chgData name="Sylvain" userId="4ff9f99a-f8b7-4bb1-aa3a-b28e1f967550" providerId="ADAL" clId="{3F8F5B6D-C2A0-4B1E-A602-42A80C5EA33C}" dt="2024-01-11T16:43:37.501" v="2197" actId="14100"/>
          <ac:spMkLst>
            <pc:docMk/>
            <pc:sldMk cId="3443985444" sldId="374"/>
            <ac:spMk id="17" creationId="{22EB4DAE-6246-4520-BAFE-91BCEF37029E}"/>
          </ac:spMkLst>
        </pc:spChg>
        <pc:picChg chg="add del mod">
          <ac:chgData name="Sylvain" userId="4ff9f99a-f8b7-4bb1-aa3a-b28e1f967550" providerId="ADAL" clId="{3F8F5B6D-C2A0-4B1E-A602-42A80C5EA33C}" dt="2024-01-11T16:25:46.197" v="1907" actId="478"/>
          <ac:picMkLst>
            <pc:docMk/>
            <pc:sldMk cId="3443985444" sldId="374"/>
            <ac:picMk id="5" creationId="{91E7AC61-6481-41DD-8BFB-95D58BD9F5EE}"/>
          </ac:picMkLst>
        </pc:picChg>
        <pc:picChg chg="add del mod modCrop">
          <ac:chgData name="Sylvain" userId="4ff9f99a-f8b7-4bb1-aa3a-b28e1f967550" providerId="ADAL" clId="{3F8F5B6D-C2A0-4B1E-A602-42A80C5EA33C}" dt="2024-01-11T16:06:52.277" v="1876" actId="478"/>
          <ac:picMkLst>
            <pc:docMk/>
            <pc:sldMk cId="3443985444" sldId="374"/>
            <ac:picMk id="7" creationId="{BEC8828C-DF57-435D-841E-181AFD9D367B}"/>
          </ac:picMkLst>
        </pc:picChg>
        <pc:picChg chg="add mod modCrop">
          <ac:chgData name="Sylvain" userId="4ff9f99a-f8b7-4bb1-aa3a-b28e1f967550" providerId="ADAL" clId="{3F8F5B6D-C2A0-4B1E-A602-42A80C5EA33C}" dt="2024-01-11T16:43:44.473" v="2219" actId="1038"/>
          <ac:picMkLst>
            <pc:docMk/>
            <pc:sldMk cId="3443985444" sldId="374"/>
            <ac:picMk id="9" creationId="{5505C473-5CB4-4D44-BB39-43A829442333}"/>
          </ac:picMkLst>
        </pc:picChg>
        <pc:picChg chg="add mod modCrop">
          <ac:chgData name="Sylvain" userId="4ff9f99a-f8b7-4bb1-aa3a-b28e1f967550" providerId="ADAL" clId="{3F8F5B6D-C2A0-4B1E-A602-42A80C5EA33C}" dt="2024-01-11T16:43:44.473" v="2219" actId="1038"/>
          <ac:picMkLst>
            <pc:docMk/>
            <pc:sldMk cId="3443985444" sldId="374"/>
            <ac:picMk id="10" creationId="{90479251-32A2-4FFF-9728-6DE4B4B5C6E9}"/>
          </ac:picMkLst>
        </pc:picChg>
        <pc:picChg chg="add del mod">
          <ac:chgData name="Sylvain" userId="4ff9f99a-f8b7-4bb1-aa3a-b28e1f967550" providerId="ADAL" clId="{3F8F5B6D-C2A0-4B1E-A602-42A80C5EA33C}" dt="2024-01-11T16:09:03.893" v="1898" actId="478"/>
          <ac:picMkLst>
            <pc:docMk/>
            <pc:sldMk cId="3443985444" sldId="374"/>
            <ac:picMk id="11" creationId="{BE305EE4-C0CD-4A0C-B5A5-E66EE37DEDEB}"/>
          </ac:picMkLst>
        </pc:picChg>
        <pc:picChg chg="add del mod">
          <ac:chgData name="Sylvain" userId="4ff9f99a-f8b7-4bb1-aa3a-b28e1f967550" providerId="ADAL" clId="{3F8F5B6D-C2A0-4B1E-A602-42A80C5EA33C}" dt="2024-01-11T16:27:18.818" v="1918" actId="478"/>
          <ac:picMkLst>
            <pc:docMk/>
            <pc:sldMk cId="3443985444" sldId="374"/>
            <ac:picMk id="13" creationId="{D1250C75-7024-4116-924D-567A3C793AC7}"/>
          </ac:picMkLst>
        </pc:picChg>
        <pc:picChg chg="add mod">
          <ac:chgData name="Sylvain" userId="4ff9f99a-f8b7-4bb1-aa3a-b28e1f967550" providerId="ADAL" clId="{3F8F5B6D-C2A0-4B1E-A602-42A80C5EA33C}" dt="2024-01-11T16:45:41.581" v="2314" actId="1076"/>
          <ac:picMkLst>
            <pc:docMk/>
            <pc:sldMk cId="3443985444" sldId="374"/>
            <ac:picMk id="15" creationId="{130C82C1-A57D-49D3-8C52-6364C04B892F}"/>
          </ac:picMkLst>
        </pc:picChg>
        <pc:picChg chg="add mod">
          <ac:chgData name="Sylvain" userId="4ff9f99a-f8b7-4bb1-aa3a-b28e1f967550" providerId="ADAL" clId="{3F8F5B6D-C2A0-4B1E-A602-42A80C5EA33C}" dt="2024-01-11T16:45:44.445" v="2315" actId="14100"/>
          <ac:picMkLst>
            <pc:docMk/>
            <pc:sldMk cId="3443985444" sldId="374"/>
            <ac:picMk id="19" creationId="{A619F44F-1A13-4293-8DA9-592C654CD6CD}"/>
          </ac:picMkLst>
        </pc:picChg>
      </pc:sldChg>
      <pc:sldChg chg="modSp add mod">
        <pc:chgData name="Sylvain" userId="4ff9f99a-f8b7-4bb1-aa3a-b28e1f967550" providerId="ADAL" clId="{3F8F5B6D-C2A0-4B1E-A602-42A80C5EA33C}" dt="2024-01-11T15:22:49.081" v="1845" actId="14100"/>
        <pc:sldMkLst>
          <pc:docMk/>
          <pc:sldMk cId="3755397048" sldId="375"/>
        </pc:sldMkLst>
        <pc:spChg chg="mod">
          <ac:chgData name="Sylvain" userId="4ff9f99a-f8b7-4bb1-aa3a-b28e1f967550" providerId="ADAL" clId="{3F8F5B6D-C2A0-4B1E-A602-42A80C5EA33C}" dt="2024-01-11T15:16:53.765" v="1764" actId="20577"/>
          <ac:spMkLst>
            <pc:docMk/>
            <pc:sldMk cId="3755397048" sldId="375"/>
            <ac:spMk id="2" creationId="{AB095992-2670-CF4B-A592-F6905D331131}"/>
          </ac:spMkLst>
        </pc:spChg>
        <pc:spChg chg="mod">
          <ac:chgData name="Sylvain" userId="4ff9f99a-f8b7-4bb1-aa3a-b28e1f967550" providerId="ADAL" clId="{3F8F5B6D-C2A0-4B1E-A602-42A80C5EA33C}" dt="2024-01-11T15:22:49.081" v="1845" actId="14100"/>
          <ac:spMkLst>
            <pc:docMk/>
            <pc:sldMk cId="3755397048" sldId="375"/>
            <ac:spMk id="3" creationId="{A411E13C-6B73-624D-AA46-F5A2078E0289}"/>
          </ac:spMkLst>
        </pc:spChg>
      </pc:sldChg>
    </pc:docChg>
  </pc:docChgLst>
  <pc:docChgLst>
    <pc:chgData name="BARDIN Sylvain" userId="S::sylvain.bardin@ampmetropole.fr::4ff9f99a-f8b7-4bb1-aa3a-b28e1f967550" providerId="AD" clId="Web-{765065AD-A39B-4774-B6EF-B10E2E81338E}"/>
    <pc:docChg chg="modSld">
      <pc:chgData name="BARDIN Sylvain" userId="S::sylvain.bardin@ampmetropole.fr::4ff9f99a-f8b7-4bb1-aa3a-b28e1f967550" providerId="AD" clId="Web-{765065AD-A39B-4774-B6EF-B10E2E81338E}" dt="2024-01-15T16:42:37.022" v="1" actId="14100"/>
      <pc:docMkLst>
        <pc:docMk/>
      </pc:docMkLst>
      <pc:sldChg chg="modSp">
        <pc:chgData name="BARDIN Sylvain" userId="S::sylvain.bardin@ampmetropole.fr::4ff9f99a-f8b7-4bb1-aa3a-b28e1f967550" providerId="AD" clId="Web-{765065AD-A39B-4774-B6EF-B10E2E81338E}" dt="2024-01-15T16:42:37.022" v="1" actId="14100"/>
        <pc:sldMkLst>
          <pc:docMk/>
          <pc:sldMk cId="889720520" sldId="324"/>
        </pc:sldMkLst>
        <pc:spChg chg="mod">
          <ac:chgData name="BARDIN Sylvain" userId="S::sylvain.bardin@ampmetropole.fr::4ff9f99a-f8b7-4bb1-aa3a-b28e1f967550" providerId="AD" clId="Web-{765065AD-A39B-4774-B6EF-B10E2E81338E}" dt="2024-01-15T16:42:37.022" v="1" actId="14100"/>
          <ac:spMkLst>
            <pc:docMk/>
            <pc:sldMk cId="889720520" sldId="324"/>
            <ac:spMk id="3" creationId="{8461EA39-5DB0-5B52-1C35-7E72FAF281F8}"/>
          </ac:spMkLst>
        </pc:spChg>
      </pc:sldChg>
    </pc:docChg>
  </pc:docChgLst>
  <pc:docChgLst>
    <pc:chgData name="BARDIN Sylvain" userId="S::sylvain.bardin@ampmetropole.fr::4ff9f99a-f8b7-4bb1-aa3a-b28e1f967550" providerId="AD" clId="Web-{1C35E351-3040-4E13-84A7-2DBB69BD7738}"/>
    <pc:docChg chg="modSld">
      <pc:chgData name="BARDIN Sylvain" userId="S::sylvain.bardin@ampmetropole.fr::4ff9f99a-f8b7-4bb1-aa3a-b28e1f967550" providerId="AD" clId="Web-{1C35E351-3040-4E13-84A7-2DBB69BD7738}" dt="2024-01-15T14:36:45.543" v="9"/>
      <pc:docMkLst>
        <pc:docMk/>
      </pc:docMkLst>
      <pc:sldChg chg="addAnim delAnim">
        <pc:chgData name="BARDIN Sylvain" userId="S::sylvain.bardin@ampmetropole.fr::4ff9f99a-f8b7-4bb1-aa3a-b28e1f967550" providerId="AD" clId="Web-{1C35E351-3040-4E13-84A7-2DBB69BD7738}" dt="2024-01-15T14:36:45.543" v="9"/>
        <pc:sldMkLst>
          <pc:docMk/>
          <pc:sldMk cId="1180148032" sldId="305"/>
        </pc:sldMkLst>
      </pc:sldChg>
    </pc:docChg>
  </pc:docChgLst>
  <pc:docChgLst>
    <pc:chgData name="BARDIN Sylvain" userId="4ff9f99a-f8b7-4bb1-aa3a-b28e1f967550" providerId="ADAL" clId="{63E2B3B1-1471-4BF1-A17B-40987EF1B633}"/>
    <pc:docChg chg="undo redo custSel addSld delSld modSld sldOrd">
      <pc:chgData name="BARDIN Sylvain" userId="4ff9f99a-f8b7-4bb1-aa3a-b28e1f967550" providerId="ADAL" clId="{63E2B3B1-1471-4BF1-A17B-40987EF1B633}" dt="2024-01-15T17:02:28.142" v="2849" actId="1076"/>
      <pc:docMkLst>
        <pc:docMk/>
      </pc:docMkLst>
      <pc:sldChg chg="addSp delSp modSp mod modAnim">
        <pc:chgData name="BARDIN Sylvain" userId="4ff9f99a-f8b7-4bb1-aa3a-b28e1f967550" providerId="ADAL" clId="{63E2B3B1-1471-4BF1-A17B-40987EF1B633}" dt="2024-01-15T14:39:16.605" v="2798" actId="1076"/>
        <pc:sldMkLst>
          <pc:docMk/>
          <pc:sldMk cId="1180148032" sldId="305"/>
        </pc:sldMkLst>
        <pc:spChg chg="mod">
          <ac:chgData name="BARDIN Sylvain" userId="4ff9f99a-f8b7-4bb1-aa3a-b28e1f967550" providerId="ADAL" clId="{63E2B3B1-1471-4BF1-A17B-40987EF1B633}" dt="2024-01-15T13:27:01.840" v="2757" actId="122"/>
          <ac:spMkLst>
            <pc:docMk/>
            <pc:sldMk cId="1180148032" sldId="305"/>
            <ac:spMk id="3" creationId="{00000000-0000-0000-0000-000000000000}"/>
          </ac:spMkLst>
        </pc:spChg>
        <pc:spChg chg="del">
          <ac:chgData name="BARDIN Sylvain" userId="4ff9f99a-f8b7-4bb1-aa3a-b28e1f967550" providerId="ADAL" clId="{63E2B3B1-1471-4BF1-A17B-40987EF1B633}" dt="2024-01-15T13:26:33.462" v="2730" actId="478"/>
          <ac:spMkLst>
            <pc:docMk/>
            <pc:sldMk cId="1180148032" sldId="305"/>
            <ac:spMk id="4" creationId="{00000000-0000-0000-0000-000000000000}"/>
          </ac:spMkLst>
        </pc:spChg>
        <pc:spChg chg="mod">
          <ac:chgData name="BARDIN Sylvain" userId="4ff9f99a-f8b7-4bb1-aa3a-b28e1f967550" providerId="ADAL" clId="{63E2B3B1-1471-4BF1-A17B-40987EF1B633}" dt="2024-01-15T13:26:58.368" v="2756" actId="122"/>
          <ac:spMkLst>
            <pc:docMk/>
            <pc:sldMk cId="1180148032" sldId="305"/>
            <ac:spMk id="5" creationId="{00000000-0000-0000-0000-000000000000}"/>
          </ac:spMkLst>
        </pc:spChg>
        <pc:spChg chg="del mod">
          <ac:chgData name="BARDIN Sylvain" userId="4ff9f99a-f8b7-4bb1-aa3a-b28e1f967550" providerId="ADAL" clId="{63E2B3B1-1471-4BF1-A17B-40987EF1B633}" dt="2024-01-15T13:27:08.459" v="2758" actId="478"/>
          <ac:spMkLst>
            <pc:docMk/>
            <pc:sldMk cId="1180148032" sldId="305"/>
            <ac:spMk id="6" creationId="{00000000-0000-0000-0000-000000000000}"/>
          </ac:spMkLst>
        </pc:spChg>
        <pc:spChg chg="mod">
          <ac:chgData name="BARDIN Sylvain" userId="4ff9f99a-f8b7-4bb1-aa3a-b28e1f967550" providerId="ADAL" clId="{63E2B3B1-1471-4BF1-A17B-40987EF1B633}" dt="2024-01-10T16:11:40.872" v="2215" actId="20577"/>
          <ac:spMkLst>
            <pc:docMk/>
            <pc:sldMk cId="1180148032" sldId="305"/>
            <ac:spMk id="10" creationId="{A1C07CA5-5E92-914E-AE81-AB8B4EAA5797}"/>
          </ac:spMkLst>
        </pc:spChg>
        <pc:spChg chg="add del mod">
          <ac:chgData name="BARDIN Sylvain" userId="4ff9f99a-f8b7-4bb1-aa3a-b28e1f967550" providerId="ADAL" clId="{63E2B3B1-1471-4BF1-A17B-40987EF1B633}" dt="2024-01-15T13:26:37.131" v="2731" actId="478"/>
          <ac:spMkLst>
            <pc:docMk/>
            <pc:sldMk cId="1180148032" sldId="305"/>
            <ac:spMk id="11" creationId="{AEC86AE6-871A-4597-86F6-1DBDE9C3F8AC}"/>
          </ac:spMkLst>
        </pc:spChg>
        <pc:spChg chg="add del mod">
          <ac:chgData name="BARDIN Sylvain" userId="4ff9f99a-f8b7-4bb1-aa3a-b28e1f967550" providerId="ADAL" clId="{63E2B3B1-1471-4BF1-A17B-40987EF1B633}" dt="2024-01-15T13:27:11.685" v="2759" actId="478"/>
          <ac:spMkLst>
            <pc:docMk/>
            <pc:sldMk cId="1180148032" sldId="305"/>
            <ac:spMk id="13" creationId="{46064C76-186F-4596-9303-CED7756551C2}"/>
          </ac:spMkLst>
        </pc:spChg>
        <pc:picChg chg="add mod ord">
          <ac:chgData name="BARDIN Sylvain" userId="4ff9f99a-f8b7-4bb1-aa3a-b28e1f967550" providerId="ADAL" clId="{63E2B3B1-1471-4BF1-A17B-40987EF1B633}" dt="2024-01-15T14:38:28.781" v="2793" actId="1076"/>
          <ac:picMkLst>
            <pc:docMk/>
            <pc:sldMk cId="1180148032" sldId="305"/>
            <ac:picMk id="8" creationId="{ED06CD60-DAC7-42ED-B125-11F6DF0A975E}"/>
          </ac:picMkLst>
        </pc:picChg>
        <pc:picChg chg="add mod">
          <ac:chgData name="BARDIN Sylvain" userId="4ff9f99a-f8b7-4bb1-aa3a-b28e1f967550" providerId="ADAL" clId="{63E2B3B1-1471-4BF1-A17B-40987EF1B633}" dt="2024-01-15T13:24:36.813" v="2722" actId="1076"/>
          <ac:picMkLst>
            <pc:docMk/>
            <pc:sldMk cId="1180148032" sldId="305"/>
            <ac:picMk id="9" creationId="{F478CD5F-7041-4517-B107-04AFEA3C61A1}"/>
          </ac:picMkLst>
        </pc:picChg>
        <pc:picChg chg="add mod">
          <ac:chgData name="BARDIN Sylvain" userId="4ff9f99a-f8b7-4bb1-aa3a-b28e1f967550" providerId="ADAL" clId="{63E2B3B1-1471-4BF1-A17B-40987EF1B633}" dt="2024-01-15T13:27:31.324" v="2761" actId="1076"/>
          <ac:picMkLst>
            <pc:docMk/>
            <pc:sldMk cId="1180148032" sldId="305"/>
            <ac:picMk id="14" creationId="{7427749E-7FA7-41DB-B3CF-97A52B39E3C9}"/>
          </ac:picMkLst>
        </pc:picChg>
        <pc:picChg chg="add mod">
          <ac:chgData name="BARDIN Sylvain" userId="4ff9f99a-f8b7-4bb1-aa3a-b28e1f967550" providerId="ADAL" clId="{63E2B3B1-1471-4BF1-A17B-40987EF1B633}" dt="2024-01-15T14:39:16.605" v="2798" actId="1076"/>
          <ac:picMkLst>
            <pc:docMk/>
            <pc:sldMk cId="1180148032" sldId="305"/>
            <ac:picMk id="15" creationId="{70A64943-4513-4A03-84D4-460F0F885AAE}"/>
          </ac:picMkLst>
        </pc:picChg>
      </pc:sldChg>
      <pc:sldChg chg="addSp delSp modSp mod">
        <pc:chgData name="BARDIN Sylvain" userId="4ff9f99a-f8b7-4bb1-aa3a-b28e1f967550" providerId="ADAL" clId="{63E2B3B1-1471-4BF1-A17B-40987EF1B633}" dt="2024-01-10T15:52:31.073" v="1996" actId="20577"/>
        <pc:sldMkLst>
          <pc:docMk/>
          <pc:sldMk cId="283761429" sldId="306"/>
        </pc:sldMkLst>
        <pc:spChg chg="add del mod">
          <ac:chgData name="BARDIN Sylvain" userId="4ff9f99a-f8b7-4bb1-aa3a-b28e1f967550" providerId="ADAL" clId="{63E2B3B1-1471-4BF1-A17B-40987EF1B633}" dt="2024-01-10T14:25:07.331" v="714" actId="478"/>
          <ac:spMkLst>
            <pc:docMk/>
            <pc:sldMk cId="283761429" sldId="306"/>
            <ac:spMk id="5" creationId="{3C75E72A-7A9C-443A-898D-4B14186A143D}"/>
          </ac:spMkLst>
        </pc:spChg>
        <pc:spChg chg="add del">
          <ac:chgData name="BARDIN Sylvain" userId="4ff9f99a-f8b7-4bb1-aa3a-b28e1f967550" providerId="ADAL" clId="{63E2B3B1-1471-4BF1-A17B-40987EF1B633}" dt="2024-01-10T13:53:28.794" v="356" actId="478"/>
          <ac:spMkLst>
            <pc:docMk/>
            <pc:sldMk cId="283761429" sldId="306"/>
            <ac:spMk id="7" creationId="{4176A437-A966-A941-A73D-2E5BB9B18F88}"/>
          </ac:spMkLst>
        </pc:spChg>
        <pc:spChg chg="add del mod">
          <ac:chgData name="BARDIN Sylvain" userId="4ff9f99a-f8b7-4bb1-aa3a-b28e1f967550" providerId="ADAL" clId="{63E2B3B1-1471-4BF1-A17B-40987EF1B633}" dt="2024-01-10T14:25:18.705" v="718" actId="478"/>
          <ac:spMkLst>
            <pc:docMk/>
            <pc:sldMk cId="283761429" sldId="306"/>
            <ac:spMk id="8" creationId="{F4E124F7-20DD-48EE-8CA1-D050C683B8AD}"/>
          </ac:spMkLst>
        </pc:spChg>
        <pc:spChg chg="mod">
          <ac:chgData name="BARDIN Sylvain" userId="4ff9f99a-f8b7-4bb1-aa3a-b28e1f967550" providerId="ADAL" clId="{63E2B3B1-1471-4BF1-A17B-40987EF1B633}" dt="2024-01-10T13:58:05.779" v="445" actId="20577"/>
          <ac:spMkLst>
            <pc:docMk/>
            <pc:sldMk cId="283761429" sldId="306"/>
            <ac:spMk id="10" creationId="{BD55EA2F-6201-6942-896B-A07CBCA6B16A}"/>
          </ac:spMkLst>
        </pc:spChg>
        <pc:spChg chg="add del mod">
          <ac:chgData name="BARDIN Sylvain" userId="4ff9f99a-f8b7-4bb1-aa3a-b28e1f967550" providerId="ADAL" clId="{63E2B3B1-1471-4BF1-A17B-40987EF1B633}" dt="2024-01-10T14:25:16.071" v="717" actId="478"/>
          <ac:spMkLst>
            <pc:docMk/>
            <pc:sldMk cId="283761429" sldId="306"/>
            <ac:spMk id="11" creationId="{3DB53CA4-6970-429C-8536-FE7999352A2D}"/>
          </ac:spMkLst>
        </pc:spChg>
        <pc:spChg chg="add del mod">
          <ac:chgData name="BARDIN Sylvain" userId="4ff9f99a-f8b7-4bb1-aa3a-b28e1f967550" providerId="ADAL" clId="{63E2B3B1-1471-4BF1-A17B-40987EF1B633}" dt="2024-01-10T14:44:14.042" v="933" actId="478"/>
          <ac:spMkLst>
            <pc:docMk/>
            <pc:sldMk cId="283761429" sldId="306"/>
            <ac:spMk id="12" creationId="{00000000-0000-0000-0000-000000000000}"/>
          </ac:spMkLst>
        </pc:spChg>
        <pc:spChg chg="del mod">
          <ac:chgData name="BARDIN Sylvain" userId="4ff9f99a-f8b7-4bb1-aa3a-b28e1f967550" providerId="ADAL" clId="{63E2B3B1-1471-4BF1-A17B-40987EF1B633}" dt="2024-01-10T14:25:10.890" v="716" actId="478"/>
          <ac:spMkLst>
            <pc:docMk/>
            <pc:sldMk cId="283761429" sldId="306"/>
            <ac:spMk id="13" creationId="{00000000-0000-0000-0000-000000000000}"/>
          </ac:spMkLst>
        </pc:spChg>
        <pc:spChg chg="del">
          <ac:chgData name="BARDIN Sylvain" userId="4ff9f99a-f8b7-4bb1-aa3a-b28e1f967550" providerId="ADAL" clId="{63E2B3B1-1471-4BF1-A17B-40987EF1B633}" dt="2024-01-10T14:25:04.715" v="713" actId="478"/>
          <ac:spMkLst>
            <pc:docMk/>
            <pc:sldMk cId="283761429" sldId="306"/>
            <ac:spMk id="14" creationId="{00000000-0000-0000-0000-000000000000}"/>
          </ac:spMkLst>
        </pc:spChg>
        <pc:spChg chg="del">
          <ac:chgData name="BARDIN Sylvain" userId="4ff9f99a-f8b7-4bb1-aa3a-b28e1f967550" providerId="ADAL" clId="{63E2B3B1-1471-4BF1-A17B-40987EF1B633}" dt="2024-01-10T14:25:09.355" v="715" actId="478"/>
          <ac:spMkLst>
            <pc:docMk/>
            <pc:sldMk cId="283761429" sldId="306"/>
            <ac:spMk id="15" creationId="{00000000-0000-0000-0000-000000000000}"/>
          </ac:spMkLst>
        </pc:spChg>
        <pc:spChg chg="add del mod">
          <ac:chgData name="BARDIN Sylvain" userId="4ff9f99a-f8b7-4bb1-aa3a-b28e1f967550" providerId="ADAL" clId="{63E2B3B1-1471-4BF1-A17B-40987EF1B633}" dt="2024-01-10T14:44:05.085" v="915" actId="478"/>
          <ac:spMkLst>
            <pc:docMk/>
            <pc:sldMk cId="283761429" sldId="306"/>
            <ac:spMk id="17" creationId="{35D245EB-20F1-4821-98CA-4F96D58DD64F}"/>
          </ac:spMkLst>
        </pc:spChg>
        <pc:spChg chg="add del mod">
          <ac:chgData name="BARDIN Sylvain" userId="4ff9f99a-f8b7-4bb1-aa3a-b28e1f967550" providerId="ADAL" clId="{63E2B3B1-1471-4BF1-A17B-40987EF1B633}" dt="2024-01-10T14:44:23.477" v="934" actId="478"/>
          <ac:spMkLst>
            <pc:docMk/>
            <pc:sldMk cId="283761429" sldId="306"/>
            <ac:spMk id="19" creationId="{54528BAD-0F4E-4505-A142-81E7A530FDEE}"/>
          </ac:spMkLst>
        </pc:spChg>
        <pc:spChg chg="add del mod">
          <ac:chgData name="BARDIN Sylvain" userId="4ff9f99a-f8b7-4bb1-aa3a-b28e1f967550" providerId="ADAL" clId="{63E2B3B1-1471-4BF1-A17B-40987EF1B633}" dt="2024-01-10T14:46:32.234" v="1059"/>
          <ac:spMkLst>
            <pc:docMk/>
            <pc:sldMk cId="283761429" sldId="306"/>
            <ac:spMk id="20" creationId="{3089BD50-7806-4E94-8CD6-95ABE699BF96}"/>
          </ac:spMkLst>
        </pc:spChg>
        <pc:spChg chg="add del mod">
          <ac:chgData name="BARDIN Sylvain" userId="4ff9f99a-f8b7-4bb1-aa3a-b28e1f967550" providerId="ADAL" clId="{63E2B3B1-1471-4BF1-A17B-40987EF1B633}" dt="2024-01-10T14:46:45.765" v="1061"/>
          <ac:spMkLst>
            <pc:docMk/>
            <pc:sldMk cId="283761429" sldId="306"/>
            <ac:spMk id="21" creationId="{B7B09FDE-7506-4DC5-8B65-A466C8009BA8}"/>
          </ac:spMkLst>
        </pc:spChg>
        <pc:spChg chg="add del mod">
          <ac:chgData name="BARDIN Sylvain" userId="4ff9f99a-f8b7-4bb1-aa3a-b28e1f967550" providerId="ADAL" clId="{63E2B3B1-1471-4BF1-A17B-40987EF1B633}" dt="2024-01-10T14:46:59.992" v="1064"/>
          <ac:spMkLst>
            <pc:docMk/>
            <pc:sldMk cId="283761429" sldId="306"/>
            <ac:spMk id="22" creationId="{84000669-E7ED-491D-9D35-E87D708D119C}"/>
          </ac:spMkLst>
        </pc:spChg>
        <pc:spChg chg="add mod">
          <ac:chgData name="BARDIN Sylvain" userId="4ff9f99a-f8b7-4bb1-aa3a-b28e1f967550" providerId="ADAL" clId="{63E2B3B1-1471-4BF1-A17B-40987EF1B633}" dt="2024-01-10T15:02:48.169" v="1433" actId="1035"/>
          <ac:spMkLst>
            <pc:docMk/>
            <pc:sldMk cId="283761429" sldId="306"/>
            <ac:spMk id="23" creationId="{6081BFE1-B041-4C73-A764-771EC1B3A8E0}"/>
          </ac:spMkLst>
        </pc:spChg>
        <pc:spChg chg="add mod">
          <ac:chgData name="BARDIN Sylvain" userId="4ff9f99a-f8b7-4bb1-aa3a-b28e1f967550" providerId="ADAL" clId="{63E2B3B1-1471-4BF1-A17B-40987EF1B633}" dt="2024-01-10T15:00:51.153" v="1375" actId="255"/>
          <ac:spMkLst>
            <pc:docMk/>
            <pc:sldMk cId="283761429" sldId="306"/>
            <ac:spMk id="24" creationId="{F3E6CFF4-14D9-4A26-8D53-00D6DE33A70C}"/>
          </ac:spMkLst>
        </pc:spChg>
        <pc:graphicFrameChg chg="add del mod modGraphic">
          <ac:chgData name="BARDIN Sylvain" userId="4ff9f99a-f8b7-4bb1-aa3a-b28e1f967550" providerId="ADAL" clId="{63E2B3B1-1471-4BF1-A17B-40987EF1B633}" dt="2024-01-10T14:22:48.706" v="695" actId="1032"/>
          <ac:graphicFrameMkLst>
            <pc:docMk/>
            <pc:sldMk cId="283761429" sldId="306"/>
            <ac:graphicFrameMk id="2" creationId="{984FFBE7-005D-4E12-9FBB-FA7FCB551714}"/>
          </ac:graphicFrameMkLst>
        </pc:graphicFrameChg>
        <pc:graphicFrameChg chg="add del mod modGraphic">
          <ac:chgData name="BARDIN Sylvain" userId="4ff9f99a-f8b7-4bb1-aa3a-b28e1f967550" providerId="ADAL" clId="{63E2B3B1-1471-4BF1-A17B-40987EF1B633}" dt="2024-01-10T15:52:31.073" v="1996" actId="20577"/>
          <ac:graphicFrameMkLst>
            <pc:docMk/>
            <pc:sldMk cId="283761429" sldId="306"/>
            <ac:graphicFrameMk id="3" creationId="{CC15D472-5456-495F-AC6A-1C974E6D18DC}"/>
          </ac:graphicFrameMkLst>
        </pc:graphicFrameChg>
      </pc:sldChg>
      <pc:sldChg chg="modSp del mod">
        <pc:chgData name="BARDIN Sylvain" userId="4ff9f99a-f8b7-4bb1-aa3a-b28e1f967550" providerId="ADAL" clId="{63E2B3B1-1471-4BF1-A17B-40987EF1B633}" dt="2024-01-10T16:08:53.700" v="2074" actId="47"/>
        <pc:sldMkLst>
          <pc:docMk/>
          <pc:sldMk cId="115177189" sldId="309"/>
        </pc:sldMkLst>
        <pc:spChg chg="mod">
          <ac:chgData name="BARDIN Sylvain" userId="4ff9f99a-f8b7-4bb1-aa3a-b28e1f967550" providerId="ADAL" clId="{63E2B3B1-1471-4BF1-A17B-40987EF1B633}" dt="2024-01-10T16:05:07.371" v="2013" actId="313"/>
          <ac:spMkLst>
            <pc:docMk/>
            <pc:sldMk cId="115177189" sldId="309"/>
            <ac:spMk id="10" creationId="{792795D4-A03B-A64B-991F-5CC56AD9AE0B}"/>
          </ac:spMkLst>
        </pc:spChg>
      </pc:sldChg>
      <pc:sldChg chg="addSp modSp mod setBg">
        <pc:chgData name="BARDIN Sylvain" userId="4ff9f99a-f8b7-4bb1-aa3a-b28e1f967550" providerId="ADAL" clId="{63E2B3B1-1471-4BF1-A17B-40987EF1B633}" dt="2024-01-15T17:02:28.142" v="2849" actId="1076"/>
        <pc:sldMkLst>
          <pc:docMk/>
          <pc:sldMk cId="889720520" sldId="324"/>
        </pc:sldMkLst>
        <pc:spChg chg="mod">
          <ac:chgData name="BARDIN Sylvain" userId="4ff9f99a-f8b7-4bb1-aa3a-b28e1f967550" providerId="ADAL" clId="{63E2B3B1-1471-4BF1-A17B-40987EF1B633}" dt="2024-01-15T14:05:05.753" v="2788" actId="20577"/>
          <ac:spMkLst>
            <pc:docMk/>
            <pc:sldMk cId="889720520" sldId="324"/>
            <ac:spMk id="14" creationId="{EE8215C4-3D9F-084B-86ED-6CDF9C867372}"/>
          </ac:spMkLst>
        </pc:spChg>
        <pc:picChg chg="add mod modCrop">
          <ac:chgData name="BARDIN Sylvain" userId="4ff9f99a-f8b7-4bb1-aa3a-b28e1f967550" providerId="ADAL" clId="{63E2B3B1-1471-4BF1-A17B-40987EF1B633}" dt="2024-01-15T17:02:28.142" v="2849" actId="1076"/>
          <ac:picMkLst>
            <pc:docMk/>
            <pc:sldMk cId="889720520" sldId="324"/>
            <ac:picMk id="5" creationId="{4575084A-D6CF-437F-BCD3-BDF75C7D9E73}"/>
          </ac:picMkLst>
        </pc:picChg>
      </pc:sldChg>
      <pc:sldChg chg="del">
        <pc:chgData name="BARDIN Sylvain" userId="4ff9f99a-f8b7-4bb1-aa3a-b28e1f967550" providerId="ADAL" clId="{63E2B3B1-1471-4BF1-A17B-40987EF1B633}" dt="2024-01-10T13:44:26.283" v="215" actId="47"/>
        <pc:sldMkLst>
          <pc:docMk/>
          <pc:sldMk cId="1474175159" sldId="333"/>
        </pc:sldMkLst>
      </pc:sldChg>
      <pc:sldChg chg="del">
        <pc:chgData name="BARDIN Sylvain" userId="4ff9f99a-f8b7-4bb1-aa3a-b28e1f967550" providerId="ADAL" clId="{63E2B3B1-1471-4BF1-A17B-40987EF1B633}" dt="2024-01-10T13:44:50.927" v="218" actId="47"/>
        <pc:sldMkLst>
          <pc:docMk/>
          <pc:sldMk cId="988306924" sldId="335"/>
        </pc:sldMkLst>
      </pc:sldChg>
      <pc:sldChg chg="del">
        <pc:chgData name="BARDIN Sylvain" userId="4ff9f99a-f8b7-4bb1-aa3a-b28e1f967550" providerId="ADAL" clId="{63E2B3B1-1471-4BF1-A17B-40987EF1B633}" dt="2024-01-10T13:44:27.696" v="216" actId="47"/>
        <pc:sldMkLst>
          <pc:docMk/>
          <pc:sldMk cId="1309397344" sldId="337"/>
        </pc:sldMkLst>
      </pc:sldChg>
      <pc:sldChg chg="addSp delSp modSp mod ord">
        <pc:chgData name="BARDIN Sylvain" userId="4ff9f99a-f8b7-4bb1-aa3a-b28e1f967550" providerId="ADAL" clId="{63E2B3B1-1471-4BF1-A17B-40987EF1B633}" dt="2024-01-10T13:56:58.771" v="432" actId="1076"/>
        <pc:sldMkLst>
          <pc:docMk/>
          <pc:sldMk cId="171908414" sldId="340"/>
        </pc:sldMkLst>
        <pc:spChg chg="mod">
          <ac:chgData name="BARDIN Sylvain" userId="4ff9f99a-f8b7-4bb1-aa3a-b28e1f967550" providerId="ADAL" clId="{63E2B3B1-1471-4BF1-A17B-40987EF1B633}" dt="2024-01-10T13:30:30.678" v="28" actId="20577"/>
          <ac:spMkLst>
            <pc:docMk/>
            <pc:sldMk cId="171908414" sldId="340"/>
            <ac:spMk id="2" creationId="{AB095992-2670-CF4B-A592-F6905D331131}"/>
          </ac:spMkLst>
        </pc:spChg>
        <pc:spChg chg="mod">
          <ac:chgData name="BARDIN Sylvain" userId="4ff9f99a-f8b7-4bb1-aa3a-b28e1f967550" providerId="ADAL" clId="{63E2B3B1-1471-4BF1-A17B-40987EF1B633}" dt="2024-01-10T13:56:24.552" v="424" actId="20577"/>
          <ac:spMkLst>
            <pc:docMk/>
            <pc:sldMk cId="171908414" sldId="340"/>
            <ac:spMk id="3" creationId="{A411E13C-6B73-624D-AA46-F5A2078E0289}"/>
          </ac:spMkLst>
        </pc:spChg>
        <pc:spChg chg="add del mod">
          <ac:chgData name="BARDIN Sylvain" userId="4ff9f99a-f8b7-4bb1-aa3a-b28e1f967550" providerId="ADAL" clId="{63E2B3B1-1471-4BF1-A17B-40987EF1B633}" dt="2024-01-10T13:53:08.027" v="354"/>
          <ac:spMkLst>
            <pc:docMk/>
            <pc:sldMk cId="171908414" sldId="340"/>
            <ac:spMk id="5" creationId="{AABA44E3-490E-4BB4-9292-077C8C3FC439}"/>
          </ac:spMkLst>
        </pc:spChg>
        <pc:spChg chg="add mod">
          <ac:chgData name="BARDIN Sylvain" userId="4ff9f99a-f8b7-4bb1-aa3a-b28e1f967550" providerId="ADAL" clId="{63E2B3B1-1471-4BF1-A17B-40987EF1B633}" dt="2024-01-10T13:56:58.771" v="432" actId="1076"/>
          <ac:spMkLst>
            <pc:docMk/>
            <pc:sldMk cId="171908414" sldId="340"/>
            <ac:spMk id="7" creationId="{2548D0BF-49FB-43DA-9A50-BE446DBAAF6C}"/>
          </ac:spMkLst>
        </pc:spChg>
        <pc:picChg chg="mod">
          <ac:chgData name="BARDIN Sylvain" userId="4ff9f99a-f8b7-4bb1-aa3a-b28e1f967550" providerId="ADAL" clId="{63E2B3B1-1471-4BF1-A17B-40987EF1B633}" dt="2024-01-10T13:55:42.987" v="386" actId="1038"/>
          <ac:picMkLst>
            <pc:docMk/>
            <pc:sldMk cId="171908414" sldId="340"/>
            <ac:picMk id="6" creationId="{205A133D-F36B-48E8-8B3E-52B1E9A11610}"/>
          </ac:picMkLst>
        </pc:picChg>
      </pc:sldChg>
      <pc:sldChg chg="del">
        <pc:chgData name="BARDIN Sylvain" userId="4ff9f99a-f8b7-4bb1-aa3a-b28e1f967550" providerId="ADAL" clId="{63E2B3B1-1471-4BF1-A17B-40987EF1B633}" dt="2024-01-10T15:36:51.710" v="1435" actId="47"/>
        <pc:sldMkLst>
          <pc:docMk/>
          <pc:sldMk cId="967531634" sldId="347"/>
        </pc:sldMkLst>
      </pc:sldChg>
      <pc:sldChg chg="addSp delSp modSp mod">
        <pc:chgData name="BARDIN Sylvain" userId="4ff9f99a-f8b7-4bb1-aa3a-b28e1f967550" providerId="ADAL" clId="{63E2B3B1-1471-4BF1-A17B-40987EF1B633}" dt="2024-01-15T13:08:47.325" v="2675" actId="5793"/>
        <pc:sldMkLst>
          <pc:docMk/>
          <pc:sldMk cId="4220970464" sldId="349"/>
        </pc:sldMkLst>
        <pc:spChg chg="mod">
          <ac:chgData name="BARDIN Sylvain" userId="4ff9f99a-f8b7-4bb1-aa3a-b28e1f967550" providerId="ADAL" clId="{63E2B3B1-1471-4BF1-A17B-40987EF1B633}" dt="2024-01-10T16:12:14.598" v="2297" actId="20577"/>
          <ac:spMkLst>
            <pc:docMk/>
            <pc:sldMk cId="4220970464" sldId="349"/>
            <ac:spMk id="2" creationId="{AB095992-2670-CF4B-A592-F6905D331131}"/>
          </ac:spMkLst>
        </pc:spChg>
        <pc:spChg chg="mod">
          <ac:chgData name="BARDIN Sylvain" userId="4ff9f99a-f8b7-4bb1-aa3a-b28e1f967550" providerId="ADAL" clId="{63E2B3B1-1471-4BF1-A17B-40987EF1B633}" dt="2024-01-15T13:08:47.325" v="2675" actId="5793"/>
          <ac:spMkLst>
            <pc:docMk/>
            <pc:sldMk cId="4220970464" sldId="349"/>
            <ac:spMk id="3" creationId="{A411E13C-6B73-624D-AA46-F5A2078E0289}"/>
          </ac:spMkLst>
        </pc:spChg>
        <pc:spChg chg="del">
          <ac:chgData name="BARDIN Sylvain" userId="4ff9f99a-f8b7-4bb1-aa3a-b28e1f967550" providerId="ADAL" clId="{63E2B3B1-1471-4BF1-A17B-40987EF1B633}" dt="2024-01-10T16:12:58.254" v="2375" actId="478"/>
          <ac:spMkLst>
            <pc:docMk/>
            <pc:sldMk cId="4220970464" sldId="349"/>
            <ac:spMk id="4" creationId="{FAB3689C-6339-9949-BBDD-E0E83302AC95}"/>
          </ac:spMkLst>
        </pc:spChg>
        <pc:spChg chg="del">
          <ac:chgData name="BARDIN Sylvain" userId="4ff9f99a-f8b7-4bb1-aa3a-b28e1f967550" providerId="ADAL" clId="{63E2B3B1-1471-4BF1-A17B-40987EF1B633}" dt="2024-01-10T16:13:01.743" v="2376" actId="478"/>
          <ac:spMkLst>
            <pc:docMk/>
            <pc:sldMk cId="4220970464" sldId="349"/>
            <ac:spMk id="5" creationId="{861C2F5C-B09B-2943-ADD8-839FCC8AEBA8}"/>
          </ac:spMkLst>
        </pc:spChg>
        <pc:spChg chg="add mod">
          <ac:chgData name="BARDIN Sylvain" userId="4ff9f99a-f8b7-4bb1-aa3a-b28e1f967550" providerId="ADAL" clId="{63E2B3B1-1471-4BF1-A17B-40987EF1B633}" dt="2024-01-10T16:13:20.655" v="2379" actId="2085"/>
          <ac:spMkLst>
            <pc:docMk/>
            <pc:sldMk cId="4220970464" sldId="349"/>
            <ac:spMk id="7" creationId="{887431C4-A9BE-49C1-ABD3-4C8C749CC833}"/>
          </ac:spMkLst>
        </pc:spChg>
      </pc:sldChg>
      <pc:sldChg chg="del">
        <pc:chgData name="BARDIN Sylvain" userId="4ff9f99a-f8b7-4bb1-aa3a-b28e1f967550" providerId="ADAL" clId="{63E2B3B1-1471-4BF1-A17B-40987EF1B633}" dt="2024-01-10T13:29:02.657" v="0" actId="47"/>
        <pc:sldMkLst>
          <pc:docMk/>
          <pc:sldMk cId="3479456495" sldId="350"/>
        </pc:sldMkLst>
      </pc:sldChg>
      <pc:sldChg chg="del">
        <pc:chgData name="BARDIN Sylvain" userId="4ff9f99a-f8b7-4bb1-aa3a-b28e1f967550" providerId="ADAL" clId="{63E2B3B1-1471-4BF1-A17B-40987EF1B633}" dt="2024-01-10T13:44:49.834" v="217" actId="47"/>
        <pc:sldMkLst>
          <pc:docMk/>
          <pc:sldMk cId="1467710459" sldId="351"/>
        </pc:sldMkLst>
      </pc:sldChg>
      <pc:sldChg chg="del">
        <pc:chgData name="BARDIN Sylvain" userId="4ff9f99a-f8b7-4bb1-aa3a-b28e1f967550" providerId="ADAL" clId="{63E2B3B1-1471-4BF1-A17B-40987EF1B633}" dt="2024-01-10T15:36:52.822" v="1436" actId="47"/>
        <pc:sldMkLst>
          <pc:docMk/>
          <pc:sldMk cId="3815748061" sldId="352"/>
        </pc:sldMkLst>
      </pc:sldChg>
      <pc:sldChg chg="addSp delSp modSp mod ord">
        <pc:chgData name="BARDIN Sylvain" userId="4ff9f99a-f8b7-4bb1-aa3a-b28e1f967550" providerId="ADAL" clId="{63E2B3B1-1471-4BF1-A17B-40987EF1B633}" dt="2024-01-10T13:57:06.363" v="434" actId="1076"/>
        <pc:sldMkLst>
          <pc:docMk/>
          <pc:sldMk cId="674809196" sldId="353"/>
        </pc:sldMkLst>
        <pc:spChg chg="add del mod">
          <ac:chgData name="BARDIN Sylvain" userId="4ff9f99a-f8b7-4bb1-aa3a-b28e1f967550" providerId="ADAL" clId="{63E2B3B1-1471-4BF1-A17B-40987EF1B633}" dt="2024-01-10T13:31:10.897" v="32" actId="478"/>
          <ac:spMkLst>
            <pc:docMk/>
            <pc:sldMk cId="674809196" sldId="353"/>
            <ac:spMk id="3" creationId="{4F23BE9F-275F-4B8E-AE42-D154F730C5FD}"/>
          </ac:spMkLst>
        </pc:spChg>
        <pc:spChg chg="add del mod">
          <ac:chgData name="BARDIN Sylvain" userId="4ff9f99a-f8b7-4bb1-aa3a-b28e1f967550" providerId="ADAL" clId="{63E2B3B1-1471-4BF1-A17B-40987EF1B633}" dt="2024-01-10T13:31:09.806" v="31" actId="478"/>
          <ac:spMkLst>
            <pc:docMk/>
            <pc:sldMk cId="674809196" sldId="353"/>
            <ac:spMk id="5" creationId="{D08399CD-5910-4D51-B60F-05E9BFFA6141}"/>
          </ac:spMkLst>
        </pc:spChg>
        <pc:spChg chg="add del mod">
          <ac:chgData name="BARDIN Sylvain" userId="4ff9f99a-f8b7-4bb1-aa3a-b28e1f967550" providerId="ADAL" clId="{63E2B3B1-1471-4BF1-A17B-40987EF1B633}" dt="2024-01-10T13:31:57.121" v="39" actId="478"/>
          <ac:spMkLst>
            <pc:docMk/>
            <pc:sldMk cId="674809196" sldId="353"/>
            <ac:spMk id="11" creationId="{CB2F0EE8-A414-41AC-BD2D-E36840E2BDA7}"/>
          </ac:spMkLst>
        </pc:spChg>
        <pc:spChg chg="del">
          <ac:chgData name="BARDIN Sylvain" userId="4ff9f99a-f8b7-4bb1-aa3a-b28e1f967550" providerId="ADAL" clId="{63E2B3B1-1471-4BF1-A17B-40987EF1B633}" dt="2024-01-10T13:31:55.305" v="38" actId="478"/>
          <ac:spMkLst>
            <pc:docMk/>
            <pc:sldMk cId="674809196" sldId="353"/>
            <ac:spMk id="12" creationId="{00000000-0000-0000-0000-000000000000}"/>
          </ac:spMkLst>
        </pc:spChg>
        <pc:spChg chg="del">
          <ac:chgData name="BARDIN Sylvain" userId="4ff9f99a-f8b7-4bb1-aa3a-b28e1f967550" providerId="ADAL" clId="{63E2B3B1-1471-4BF1-A17B-40987EF1B633}" dt="2024-01-10T13:31:59.184" v="40" actId="478"/>
          <ac:spMkLst>
            <pc:docMk/>
            <pc:sldMk cId="674809196" sldId="353"/>
            <ac:spMk id="13" creationId="{00000000-0000-0000-0000-000000000000}"/>
          </ac:spMkLst>
        </pc:spChg>
        <pc:spChg chg="del">
          <ac:chgData name="BARDIN Sylvain" userId="4ff9f99a-f8b7-4bb1-aa3a-b28e1f967550" providerId="ADAL" clId="{63E2B3B1-1471-4BF1-A17B-40987EF1B633}" dt="2024-01-10T13:31:05.553" v="29" actId="478"/>
          <ac:spMkLst>
            <pc:docMk/>
            <pc:sldMk cId="674809196" sldId="353"/>
            <ac:spMk id="14" creationId="{00000000-0000-0000-0000-000000000000}"/>
          </ac:spMkLst>
        </pc:spChg>
        <pc:spChg chg="del">
          <ac:chgData name="BARDIN Sylvain" userId="4ff9f99a-f8b7-4bb1-aa3a-b28e1f967550" providerId="ADAL" clId="{63E2B3B1-1471-4BF1-A17B-40987EF1B633}" dt="2024-01-10T13:31:07.896" v="30" actId="478"/>
          <ac:spMkLst>
            <pc:docMk/>
            <pc:sldMk cId="674809196" sldId="353"/>
            <ac:spMk id="15" creationId="{00000000-0000-0000-0000-000000000000}"/>
          </ac:spMkLst>
        </pc:spChg>
        <pc:spChg chg="add del mod">
          <ac:chgData name="BARDIN Sylvain" userId="4ff9f99a-f8b7-4bb1-aa3a-b28e1f967550" providerId="ADAL" clId="{63E2B3B1-1471-4BF1-A17B-40987EF1B633}" dt="2024-01-10T13:32:02.002" v="41" actId="478"/>
          <ac:spMkLst>
            <pc:docMk/>
            <pc:sldMk cId="674809196" sldId="353"/>
            <ac:spMk id="17" creationId="{F25D0A7C-E548-4BA9-BFFD-08BC6FDB6D51}"/>
          </ac:spMkLst>
        </pc:spChg>
        <pc:spChg chg="add del mod">
          <ac:chgData name="BARDIN Sylvain" userId="4ff9f99a-f8b7-4bb1-aa3a-b28e1f967550" providerId="ADAL" clId="{63E2B3B1-1471-4BF1-A17B-40987EF1B633}" dt="2024-01-10T13:56:54.044" v="430" actId="478"/>
          <ac:spMkLst>
            <pc:docMk/>
            <pc:sldMk cId="674809196" sldId="353"/>
            <ac:spMk id="18" creationId="{430F0811-AE36-48C8-9ACC-282EFC8A0D1A}"/>
          </ac:spMkLst>
        </pc:spChg>
        <pc:spChg chg="add mod">
          <ac:chgData name="BARDIN Sylvain" userId="4ff9f99a-f8b7-4bb1-aa3a-b28e1f967550" providerId="ADAL" clId="{63E2B3B1-1471-4BF1-A17B-40987EF1B633}" dt="2024-01-10T13:57:06.363" v="434" actId="1076"/>
          <ac:spMkLst>
            <pc:docMk/>
            <pc:sldMk cId="674809196" sldId="353"/>
            <ac:spMk id="19" creationId="{9D8C6AB1-05B1-481F-922A-95E80F0349CF}"/>
          </ac:spMkLst>
        </pc:spChg>
        <pc:picChg chg="add mod">
          <ac:chgData name="BARDIN Sylvain" userId="4ff9f99a-f8b7-4bb1-aa3a-b28e1f967550" providerId="ADAL" clId="{63E2B3B1-1471-4BF1-A17B-40987EF1B633}" dt="2024-01-10T13:31:51.177" v="37" actId="14100"/>
          <ac:picMkLst>
            <pc:docMk/>
            <pc:sldMk cId="674809196" sldId="353"/>
            <ac:picMk id="8" creationId="{526794FF-86B0-4531-9DED-9C7B689818FF}"/>
          </ac:picMkLst>
        </pc:picChg>
      </pc:sldChg>
      <pc:sldChg chg="modSp add del mod ord">
        <pc:chgData name="BARDIN Sylvain" userId="4ff9f99a-f8b7-4bb1-aa3a-b28e1f967550" providerId="ADAL" clId="{63E2B3B1-1471-4BF1-A17B-40987EF1B633}" dt="2024-01-10T14:47:37.466" v="1086" actId="47"/>
        <pc:sldMkLst>
          <pc:docMk/>
          <pc:sldMk cId="3069156108" sldId="354"/>
        </pc:sldMkLst>
        <pc:spChg chg="mod">
          <ac:chgData name="BARDIN Sylvain" userId="4ff9f99a-f8b7-4bb1-aa3a-b28e1f967550" providerId="ADAL" clId="{63E2B3B1-1471-4BF1-A17B-40987EF1B633}" dt="2024-01-10T14:47:23.962" v="1071" actId="14100"/>
          <ac:spMkLst>
            <pc:docMk/>
            <pc:sldMk cId="3069156108" sldId="354"/>
            <ac:spMk id="3" creationId="{A411E13C-6B73-624D-AA46-F5A2078E0289}"/>
          </ac:spMkLst>
        </pc:spChg>
      </pc:sldChg>
      <pc:sldChg chg="modSp mod">
        <pc:chgData name="BARDIN Sylvain" userId="4ff9f99a-f8b7-4bb1-aa3a-b28e1f967550" providerId="ADAL" clId="{63E2B3B1-1471-4BF1-A17B-40987EF1B633}" dt="2024-01-10T16:06:31.746" v="2044" actId="313"/>
        <pc:sldMkLst>
          <pc:docMk/>
          <pc:sldMk cId="949816488" sldId="355"/>
        </pc:sldMkLst>
        <pc:spChg chg="mod">
          <ac:chgData name="BARDIN Sylvain" userId="4ff9f99a-f8b7-4bb1-aa3a-b28e1f967550" providerId="ADAL" clId="{63E2B3B1-1471-4BF1-A17B-40987EF1B633}" dt="2024-01-10T16:06:31.746" v="2044" actId="313"/>
          <ac:spMkLst>
            <pc:docMk/>
            <pc:sldMk cId="949816488" sldId="355"/>
            <ac:spMk id="2" creationId="{AB095992-2670-CF4B-A592-F6905D331131}"/>
          </ac:spMkLst>
        </pc:spChg>
      </pc:sldChg>
      <pc:sldChg chg="modSp del mod">
        <pc:chgData name="BARDIN Sylvain" userId="4ff9f99a-f8b7-4bb1-aa3a-b28e1f967550" providerId="ADAL" clId="{63E2B3B1-1471-4BF1-A17B-40987EF1B633}" dt="2024-01-10T13:52:09.333" v="319" actId="47"/>
        <pc:sldMkLst>
          <pc:docMk/>
          <pc:sldMk cId="1021637313" sldId="356"/>
        </pc:sldMkLst>
        <pc:spChg chg="mod">
          <ac:chgData name="BARDIN Sylvain" userId="4ff9f99a-f8b7-4bb1-aa3a-b28e1f967550" providerId="ADAL" clId="{63E2B3B1-1471-4BF1-A17B-40987EF1B633}" dt="2024-01-10T13:43:06.333" v="188" actId="20577"/>
          <ac:spMkLst>
            <pc:docMk/>
            <pc:sldMk cId="1021637313" sldId="356"/>
            <ac:spMk id="3" creationId="{8178EB19-AB67-CC49-B23E-AF1E162C54FA}"/>
          </ac:spMkLst>
        </pc:spChg>
      </pc:sldChg>
      <pc:sldChg chg="addSp delSp modSp mod ord">
        <pc:chgData name="BARDIN Sylvain" userId="4ff9f99a-f8b7-4bb1-aa3a-b28e1f967550" providerId="ADAL" clId="{63E2B3B1-1471-4BF1-A17B-40987EF1B633}" dt="2024-01-15T15:30:28.874" v="2843" actId="931"/>
        <pc:sldMkLst>
          <pc:docMk/>
          <pc:sldMk cId="1708423326" sldId="358"/>
        </pc:sldMkLst>
        <pc:spChg chg="add del">
          <ac:chgData name="BARDIN Sylvain" userId="4ff9f99a-f8b7-4bb1-aa3a-b28e1f967550" providerId="ADAL" clId="{63E2B3B1-1471-4BF1-A17B-40987EF1B633}" dt="2024-01-15T15:30:28.874" v="2843" actId="931"/>
          <ac:spMkLst>
            <pc:docMk/>
            <pc:sldMk cId="1708423326" sldId="358"/>
            <ac:spMk id="2" creationId="{FA8EB22B-8EEF-FF4A-A547-E5939D72B76C}"/>
          </ac:spMkLst>
        </pc:spChg>
        <pc:spChg chg="mod">
          <ac:chgData name="BARDIN Sylvain" userId="4ff9f99a-f8b7-4bb1-aa3a-b28e1f967550" providerId="ADAL" clId="{63E2B3B1-1471-4BF1-A17B-40987EF1B633}" dt="2024-01-10T14:03:52.018" v="673" actId="14100"/>
          <ac:spMkLst>
            <pc:docMk/>
            <pc:sldMk cId="1708423326" sldId="358"/>
            <ac:spMk id="3" creationId="{929029FB-187D-304B-A81C-C380EA486CA8}"/>
          </ac:spMkLst>
        </pc:spChg>
        <pc:spChg chg="mod">
          <ac:chgData name="BARDIN Sylvain" userId="4ff9f99a-f8b7-4bb1-aa3a-b28e1f967550" providerId="ADAL" clId="{63E2B3B1-1471-4BF1-A17B-40987EF1B633}" dt="2024-01-10T14:04:01.049" v="688" actId="20577"/>
          <ac:spMkLst>
            <pc:docMk/>
            <pc:sldMk cId="1708423326" sldId="358"/>
            <ac:spMk id="4" creationId="{505A5FCF-CB8B-DE44-888C-054DC3C90060}"/>
          </ac:spMkLst>
        </pc:spChg>
        <pc:picChg chg="add del mod">
          <ac:chgData name="BARDIN Sylvain" userId="4ff9f99a-f8b7-4bb1-aa3a-b28e1f967550" providerId="ADAL" clId="{63E2B3B1-1471-4BF1-A17B-40987EF1B633}" dt="2024-01-15T15:30:19.570" v="2842" actId="931"/>
          <ac:picMkLst>
            <pc:docMk/>
            <pc:sldMk cId="1708423326" sldId="358"/>
            <ac:picMk id="8" creationId="{0D9EFB99-C285-49EF-8DEE-C79CADA13E2E}"/>
          </ac:picMkLst>
        </pc:picChg>
        <pc:picChg chg="add mod">
          <ac:chgData name="BARDIN Sylvain" userId="4ff9f99a-f8b7-4bb1-aa3a-b28e1f967550" providerId="ADAL" clId="{63E2B3B1-1471-4BF1-A17B-40987EF1B633}" dt="2024-01-15T15:30:28.874" v="2843" actId="931"/>
          <ac:picMkLst>
            <pc:docMk/>
            <pc:sldMk cId="1708423326" sldId="358"/>
            <ac:picMk id="10" creationId="{952584F0-9C44-4C68-A9CB-00783E310AB0}"/>
          </ac:picMkLst>
        </pc:picChg>
      </pc:sldChg>
      <pc:sldChg chg="del">
        <pc:chgData name="BARDIN Sylvain" userId="4ff9f99a-f8b7-4bb1-aa3a-b28e1f967550" providerId="ADAL" clId="{63E2B3B1-1471-4BF1-A17B-40987EF1B633}" dt="2024-01-10T15:37:00.359" v="1437" actId="47"/>
        <pc:sldMkLst>
          <pc:docMk/>
          <pc:sldMk cId="1688388496" sldId="359"/>
        </pc:sldMkLst>
      </pc:sldChg>
      <pc:sldChg chg="addSp delSp modSp mod modAnim">
        <pc:chgData name="BARDIN Sylvain" userId="4ff9f99a-f8b7-4bb1-aa3a-b28e1f967550" providerId="ADAL" clId="{63E2B3B1-1471-4BF1-A17B-40987EF1B633}" dt="2024-01-15T15:14:22.633" v="2840" actId="14100"/>
        <pc:sldMkLst>
          <pc:docMk/>
          <pc:sldMk cId="807726925" sldId="360"/>
        </pc:sldMkLst>
        <pc:spChg chg="mod">
          <ac:chgData name="BARDIN Sylvain" userId="4ff9f99a-f8b7-4bb1-aa3a-b28e1f967550" providerId="ADAL" clId="{63E2B3B1-1471-4BF1-A17B-40987EF1B633}" dt="2024-01-10T16:13:51.506" v="2411" actId="20577"/>
          <ac:spMkLst>
            <pc:docMk/>
            <pc:sldMk cId="807726925" sldId="360"/>
            <ac:spMk id="2" creationId="{AB095992-2670-CF4B-A592-F6905D331131}"/>
          </ac:spMkLst>
        </pc:spChg>
        <pc:spChg chg="del mod">
          <ac:chgData name="BARDIN Sylvain" userId="4ff9f99a-f8b7-4bb1-aa3a-b28e1f967550" providerId="ADAL" clId="{63E2B3B1-1471-4BF1-A17B-40987EF1B633}" dt="2024-01-15T15:08:40.843" v="2830" actId="478"/>
          <ac:spMkLst>
            <pc:docMk/>
            <pc:sldMk cId="807726925" sldId="360"/>
            <ac:spMk id="3" creationId="{A411E13C-6B73-624D-AA46-F5A2078E0289}"/>
          </ac:spMkLst>
        </pc:spChg>
        <pc:spChg chg="del">
          <ac:chgData name="BARDIN Sylvain" userId="4ff9f99a-f8b7-4bb1-aa3a-b28e1f967550" providerId="ADAL" clId="{63E2B3B1-1471-4BF1-A17B-40987EF1B633}" dt="2024-01-10T16:14:20.871" v="2427" actId="478"/>
          <ac:spMkLst>
            <pc:docMk/>
            <pc:sldMk cId="807726925" sldId="360"/>
            <ac:spMk id="4" creationId="{FAB3689C-6339-9949-BBDD-E0E83302AC95}"/>
          </ac:spMkLst>
        </pc:spChg>
        <pc:spChg chg="del">
          <ac:chgData name="BARDIN Sylvain" userId="4ff9f99a-f8b7-4bb1-aa3a-b28e1f967550" providerId="ADAL" clId="{63E2B3B1-1471-4BF1-A17B-40987EF1B633}" dt="2024-01-10T16:14:19.309" v="2426" actId="478"/>
          <ac:spMkLst>
            <pc:docMk/>
            <pc:sldMk cId="807726925" sldId="360"/>
            <ac:spMk id="5" creationId="{861C2F5C-B09B-2943-ADD8-839FCC8AEBA8}"/>
          </ac:spMkLst>
        </pc:spChg>
        <pc:spChg chg="add mod">
          <ac:chgData name="BARDIN Sylvain" userId="4ff9f99a-f8b7-4bb1-aa3a-b28e1f967550" providerId="ADAL" clId="{63E2B3B1-1471-4BF1-A17B-40987EF1B633}" dt="2024-01-10T16:14:29.228" v="2428"/>
          <ac:spMkLst>
            <pc:docMk/>
            <pc:sldMk cId="807726925" sldId="360"/>
            <ac:spMk id="7" creationId="{A42C9CEC-E4F9-4FCA-A6B0-DCDF71548E5D}"/>
          </ac:spMkLst>
        </pc:spChg>
        <pc:spChg chg="add del mod">
          <ac:chgData name="BARDIN Sylvain" userId="4ff9f99a-f8b7-4bb1-aa3a-b28e1f967550" providerId="ADAL" clId="{63E2B3B1-1471-4BF1-A17B-40987EF1B633}" dt="2024-01-15T15:08:43.854" v="2831" actId="478"/>
          <ac:spMkLst>
            <pc:docMk/>
            <pc:sldMk cId="807726925" sldId="360"/>
            <ac:spMk id="8" creationId="{52347447-CD99-4637-93D4-51A403BB3A91}"/>
          </ac:spMkLst>
        </pc:spChg>
        <pc:picChg chg="add mod">
          <ac:chgData name="BARDIN Sylvain" userId="4ff9f99a-f8b7-4bb1-aa3a-b28e1f967550" providerId="ADAL" clId="{63E2B3B1-1471-4BF1-A17B-40987EF1B633}" dt="2024-01-15T15:14:22.633" v="2840" actId="14100"/>
          <ac:picMkLst>
            <pc:docMk/>
            <pc:sldMk cId="807726925" sldId="360"/>
            <ac:picMk id="4" creationId="{A9AC97FE-CC4D-4A29-846C-A5CCD3B1027D}"/>
          </ac:picMkLst>
        </pc:picChg>
      </pc:sldChg>
      <pc:sldChg chg="addSp delSp modSp mod ord">
        <pc:chgData name="BARDIN Sylvain" userId="4ff9f99a-f8b7-4bb1-aa3a-b28e1f967550" providerId="ADAL" clId="{63E2B3B1-1471-4BF1-A17B-40987EF1B633}" dt="2024-01-15T15:07:24.433" v="2824" actId="1076"/>
        <pc:sldMkLst>
          <pc:docMk/>
          <pc:sldMk cId="4017917851" sldId="361"/>
        </pc:sldMkLst>
        <pc:spChg chg="add del">
          <ac:chgData name="BARDIN Sylvain" userId="4ff9f99a-f8b7-4bb1-aa3a-b28e1f967550" providerId="ADAL" clId="{63E2B3B1-1471-4BF1-A17B-40987EF1B633}" dt="2024-01-15T15:05:59.577" v="2800" actId="478"/>
          <ac:spMkLst>
            <pc:docMk/>
            <pc:sldMk cId="4017917851" sldId="361"/>
            <ac:spMk id="10" creationId="{61AECB66-04FB-4EFA-95CB-053108C624D3}"/>
          </ac:spMkLst>
        </pc:spChg>
        <pc:picChg chg="add mod modCrop">
          <ac:chgData name="BARDIN Sylvain" userId="4ff9f99a-f8b7-4bb1-aa3a-b28e1f967550" providerId="ADAL" clId="{63E2B3B1-1471-4BF1-A17B-40987EF1B633}" dt="2024-01-15T15:07:24.433" v="2824" actId="1076"/>
          <ac:picMkLst>
            <pc:docMk/>
            <pc:sldMk cId="4017917851" sldId="361"/>
            <ac:picMk id="5" creationId="{6A14DA4A-F513-440E-A9B8-778E3126CDF0}"/>
          </ac:picMkLst>
        </pc:picChg>
      </pc:sldChg>
      <pc:sldChg chg="delSp modSp mod">
        <pc:chgData name="BARDIN Sylvain" userId="4ff9f99a-f8b7-4bb1-aa3a-b28e1f967550" providerId="ADAL" clId="{63E2B3B1-1471-4BF1-A17B-40987EF1B633}" dt="2024-01-10T13:43:47.327" v="212" actId="478"/>
        <pc:sldMkLst>
          <pc:docMk/>
          <pc:sldMk cId="868168660" sldId="363"/>
        </pc:sldMkLst>
        <pc:spChg chg="mod">
          <ac:chgData name="BARDIN Sylvain" userId="4ff9f99a-f8b7-4bb1-aa3a-b28e1f967550" providerId="ADAL" clId="{63E2B3B1-1471-4BF1-A17B-40987EF1B633}" dt="2024-01-10T13:43:42.571" v="211" actId="14100"/>
          <ac:spMkLst>
            <pc:docMk/>
            <pc:sldMk cId="868168660" sldId="363"/>
            <ac:spMk id="2" creationId="{0B6DBC6B-2891-F149-AFBC-E042C02A0286}"/>
          </ac:spMkLst>
        </pc:spChg>
        <pc:spChg chg="del">
          <ac:chgData name="BARDIN Sylvain" userId="4ff9f99a-f8b7-4bb1-aa3a-b28e1f967550" providerId="ADAL" clId="{63E2B3B1-1471-4BF1-A17B-40987EF1B633}" dt="2024-01-10T13:43:47.327" v="212" actId="478"/>
          <ac:spMkLst>
            <pc:docMk/>
            <pc:sldMk cId="868168660" sldId="363"/>
            <ac:spMk id="3" creationId="{DF059D4D-2B41-5040-87CB-5A139C6C5B1B}"/>
          </ac:spMkLst>
        </pc:spChg>
      </pc:sldChg>
      <pc:sldChg chg="delSp modSp mod">
        <pc:chgData name="BARDIN Sylvain" userId="4ff9f99a-f8b7-4bb1-aa3a-b28e1f967550" providerId="ADAL" clId="{63E2B3B1-1471-4BF1-A17B-40987EF1B633}" dt="2024-01-10T13:48:40.674" v="317" actId="478"/>
        <pc:sldMkLst>
          <pc:docMk/>
          <pc:sldMk cId="991248440" sldId="364"/>
        </pc:sldMkLst>
        <pc:spChg chg="mod">
          <ac:chgData name="BARDIN Sylvain" userId="4ff9f99a-f8b7-4bb1-aa3a-b28e1f967550" providerId="ADAL" clId="{63E2B3B1-1471-4BF1-A17B-40987EF1B633}" dt="2024-01-10T13:48:36.209" v="316" actId="14100"/>
          <ac:spMkLst>
            <pc:docMk/>
            <pc:sldMk cId="991248440" sldId="364"/>
            <ac:spMk id="2" creationId="{85187FAA-BE37-7D42-9FBC-694DDACE8D41}"/>
          </ac:spMkLst>
        </pc:spChg>
        <pc:spChg chg="del">
          <ac:chgData name="BARDIN Sylvain" userId="4ff9f99a-f8b7-4bb1-aa3a-b28e1f967550" providerId="ADAL" clId="{63E2B3B1-1471-4BF1-A17B-40987EF1B633}" dt="2024-01-10T13:48:40.674" v="317" actId="478"/>
          <ac:spMkLst>
            <pc:docMk/>
            <pc:sldMk cId="991248440" sldId="364"/>
            <ac:spMk id="3" creationId="{C1D7FA0E-862E-574F-A517-99D5A353CE68}"/>
          </ac:spMkLst>
        </pc:spChg>
      </pc:sldChg>
      <pc:sldChg chg="delSp modSp mod">
        <pc:chgData name="BARDIN Sylvain" userId="4ff9f99a-f8b7-4bb1-aa3a-b28e1f967550" providerId="ADAL" clId="{63E2B3B1-1471-4BF1-A17B-40987EF1B633}" dt="2024-01-10T16:11:52.682" v="2216" actId="478"/>
        <pc:sldMkLst>
          <pc:docMk/>
          <pc:sldMk cId="1336996937" sldId="365"/>
        </pc:sldMkLst>
        <pc:spChg chg="mod">
          <ac:chgData name="BARDIN Sylvain" userId="4ff9f99a-f8b7-4bb1-aa3a-b28e1f967550" providerId="ADAL" clId="{63E2B3B1-1471-4BF1-A17B-40987EF1B633}" dt="2024-01-10T13:46:32.919" v="271" actId="20577"/>
          <ac:spMkLst>
            <pc:docMk/>
            <pc:sldMk cId="1336996937" sldId="365"/>
            <ac:spMk id="2" creationId="{7F9BE39F-AE7E-A340-83CE-FEAF0A38D676}"/>
          </ac:spMkLst>
        </pc:spChg>
        <pc:spChg chg="del">
          <ac:chgData name="BARDIN Sylvain" userId="4ff9f99a-f8b7-4bb1-aa3a-b28e1f967550" providerId="ADAL" clId="{63E2B3B1-1471-4BF1-A17B-40987EF1B633}" dt="2024-01-10T16:11:52.682" v="2216" actId="478"/>
          <ac:spMkLst>
            <pc:docMk/>
            <pc:sldMk cId="1336996937" sldId="365"/>
            <ac:spMk id="3" creationId="{142BFF87-9B8A-024D-9126-DF8DE2A92AB5}"/>
          </ac:spMkLst>
        </pc:spChg>
      </pc:sldChg>
      <pc:sldChg chg="delSp modSp mod">
        <pc:chgData name="BARDIN Sylvain" userId="4ff9f99a-f8b7-4bb1-aa3a-b28e1f967550" providerId="ADAL" clId="{63E2B3B1-1471-4BF1-A17B-40987EF1B633}" dt="2024-01-10T14:03:08.936" v="647" actId="478"/>
        <pc:sldMkLst>
          <pc:docMk/>
          <pc:sldMk cId="3778121493" sldId="366"/>
        </pc:sldMkLst>
        <pc:spChg chg="mod">
          <ac:chgData name="BARDIN Sylvain" userId="4ff9f99a-f8b7-4bb1-aa3a-b28e1f967550" providerId="ADAL" clId="{63E2B3B1-1471-4BF1-A17B-40987EF1B633}" dt="2024-01-10T14:03:03.428" v="646" actId="20577"/>
          <ac:spMkLst>
            <pc:docMk/>
            <pc:sldMk cId="3778121493" sldId="366"/>
            <ac:spMk id="2" creationId="{E39CCC20-6ACC-F74B-AF5D-510171813DBD}"/>
          </ac:spMkLst>
        </pc:spChg>
        <pc:spChg chg="del">
          <ac:chgData name="BARDIN Sylvain" userId="4ff9f99a-f8b7-4bb1-aa3a-b28e1f967550" providerId="ADAL" clId="{63E2B3B1-1471-4BF1-A17B-40987EF1B633}" dt="2024-01-10T14:03:08.936" v="647" actId="478"/>
          <ac:spMkLst>
            <pc:docMk/>
            <pc:sldMk cId="3778121493" sldId="366"/>
            <ac:spMk id="3" creationId="{C6F69255-B379-E24B-8E37-FEBBC7D03450}"/>
          </ac:spMkLst>
        </pc:spChg>
      </pc:sldChg>
      <pc:sldChg chg="modSp add mod">
        <pc:chgData name="BARDIN Sylvain" userId="4ff9f99a-f8b7-4bb1-aa3a-b28e1f967550" providerId="ADAL" clId="{63E2B3B1-1471-4BF1-A17B-40987EF1B633}" dt="2024-01-15T13:32:23.412" v="2774" actId="1076"/>
        <pc:sldMkLst>
          <pc:docMk/>
          <pc:sldMk cId="555314230" sldId="367"/>
        </pc:sldMkLst>
        <pc:spChg chg="mod">
          <ac:chgData name="BARDIN Sylvain" userId="4ff9f99a-f8b7-4bb1-aa3a-b28e1f967550" providerId="ADAL" clId="{63E2B3B1-1471-4BF1-A17B-40987EF1B633}" dt="2024-01-10T13:52:14.687" v="327" actId="20577"/>
          <ac:spMkLst>
            <pc:docMk/>
            <pc:sldMk cId="555314230" sldId="367"/>
            <ac:spMk id="3" creationId="{8178EB19-AB67-CC49-B23E-AF1E162C54FA}"/>
          </ac:spMkLst>
        </pc:spChg>
        <pc:spChg chg="mod">
          <ac:chgData name="BARDIN Sylvain" userId="4ff9f99a-f8b7-4bb1-aa3a-b28e1f967550" providerId="ADAL" clId="{63E2B3B1-1471-4BF1-A17B-40987EF1B633}" dt="2024-01-10T14:02:10.567" v="634" actId="20577"/>
          <ac:spMkLst>
            <pc:docMk/>
            <pc:sldMk cId="555314230" sldId="367"/>
            <ac:spMk id="4" creationId="{74CF58B0-111F-FE4F-B2FA-ECFA6AC18AB1}"/>
          </ac:spMkLst>
        </pc:spChg>
        <pc:picChg chg="mod">
          <ac:chgData name="BARDIN Sylvain" userId="4ff9f99a-f8b7-4bb1-aa3a-b28e1f967550" providerId="ADAL" clId="{63E2B3B1-1471-4BF1-A17B-40987EF1B633}" dt="2024-01-15T13:32:23.412" v="2774" actId="1076"/>
          <ac:picMkLst>
            <pc:docMk/>
            <pc:sldMk cId="555314230" sldId="367"/>
            <ac:picMk id="6" creationId="{E13B476B-34CA-8A4B-A60F-4F60A002D45E}"/>
          </ac:picMkLst>
        </pc:picChg>
      </pc:sldChg>
      <pc:sldChg chg="add del">
        <pc:chgData name="BARDIN Sylvain" userId="4ff9f99a-f8b7-4bb1-aa3a-b28e1f967550" providerId="ADAL" clId="{63E2B3B1-1471-4BF1-A17B-40987EF1B633}" dt="2024-01-10T16:08:52.674" v="2073" actId="47"/>
        <pc:sldMkLst>
          <pc:docMk/>
          <pc:sldMk cId="1884259786" sldId="368"/>
        </pc:sldMkLst>
      </pc:sldChg>
      <pc:sldChg chg="modSp add mod">
        <pc:chgData name="BARDIN Sylvain" userId="4ff9f99a-f8b7-4bb1-aa3a-b28e1f967550" providerId="ADAL" clId="{63E2B3B1-1471-4BF1-A17B-40987EF1B633}" dt="2024-01-10T16:08:03.323" v="2054" actId="20577"/>
        <pc:sldMkLst>
          <pc:docMk/>
          <pc:sldMk cId="2252067202" sldId="369"/>
        </pc:sldMkLst>
        <pc:spChg chg="mod">
          <ac:chgData name="BARDIN Sylvain" userId="4ff9f99a-f8b7-4bb1-aa3a-b28e1f967550" providerId="ADAL" clId="{63E2B3B1-1471-4BF1-A17B-40987EF1B633}" dt="2024-01-10T16:08:03.323" v="2054" actId="20577"/>
          <ac:spMkLst>
            <pc:docMk/>
            <pc:sldMk cId="2252067202" sldId="369"/>
            <ac:spMk id="2" creationId="{AB095992-2670-CF4B-A592-F6905D331131}"/>
          </ac:spMkLst>
        </pc:spChg>
      </pc:sldChg>
      <pc:sldChg chg="modSp add mod">
        <pc:chgData name="BARDIN Sylvain" userId="4ff9f99a-f8b7-4bb1-aa3a-b28e1f967550" providerId="ADAL" clId="{63E2B3B1-1471-4BF1-A17B-40987EF1B633}" dt="2024-01-10T16:08:29.510" v="2072" actId="20577"/>
        <pc:sldMkLst>
          <pc:docMk/>
          <pc:sldMk cId="2426610288" sldId="370"/>
        </pc:sldMkLst>
        <pc:spChg chg="mod">
          <ac:chgData name="BARDIN Sylvain" userId="4ff9f99a-f8b7-4bb1-aa3a-b28e1f967550" providerId="ADAL" clId="{63E2B3B1-1471-4BF1-A17B-40987EF1B633}" dt="2024-01-10T16:08:29.510" v="2072" actId="20577"/>
          <ac:spMkLst>
            <pc:docMk/>
            <pc:sldMk cId="2426610288" sldId="370"/>
            <ac:spMk id="2" creationId="{AB095992-2670-CF4B-A592-F6905D331131}"/>
          </ac:spMkLst>
        </pc:spChg>
      </pc:sldChg>
      <pc:sldChg chg="modSp add mod">
        <pc:chgData name="BARDIN Sylvain" userId="4ff9f99a-f8b7-4bb1-aa3a-b28e1f967550" providerId="ADAL" clId="{63E2B3B1-1471-4BF1-A17B-40987EF1B633}" dt="2024-01-10T16:09:14.032" v="2123" actId="20577"/>
        <pc:sldMkLst>
          <pc:docMk/>
          <pc:sldMk cId="1373165984" sldId="371"/>
        </pc:sldMkLst>
        <pc:spChg chg="mod">
          <ac:chgData name="BARDIN Sylvain" userId="4ff9f99a-f8b7-4bb1-aa3a-b28e1f967550" providerId="ADAL" clId="{63E2B3B1-1471-4BF1-A17B-40987EF1B633}" dt="2024-01-10T16:09:14.032" v="2123" actId="20577"/>
          <ac:spMkLst>
            <pc:docMk/>
            <pc:sldMk cId="1373165984" sldId="371"/>
            <ac:spMk id="2" creationId="{AB095992-2670-CF4B-A592-F6905D331131}"/>
          </ac:spMkLst>
        </pc:spChg>
      </pc:sldChg>
      <pc:sldChg chg="addSp delSp modSp add mod">
        <pc:chgData name="BARDIN Sylvain" userId="4ff9f99a-f8b7-4bb1-aa3a-b28e1f967550" providerId="ADAL" clId="{63E2B3B1-1471-4BF1-A17B-40987EF1B633}" dt="2024-01-15T10:35:27.280" v="2673" actId="1076"/>
        <pc:sldMkLst>
          <pc:docMk/>
          <pc:sldMk cId="1825973174" sldId="372"/>
        </pc:sldMkLst>
        <pc:spChg chg="mod">
          <ac:chgData name="BARDIN Sylvain" userId="4ff9f99a-f8b7-4bb1-aa3a-b28e1f967550" providerId="ADAL" clId="{63E2B3B1-1471-4BF1-A17B-40987EF1B633}" dt="2024-01-10T16:09:42.373" v="2149" actId="20577"/>
          <ac:spMkLst>
            <pc:docMk/>
            <pc:sldMk cId="1825973174" sldId="372"/>
            <ac:spMk id="2" creationId="{AB095992-2670-CF4B-A592-F6905D331131}"/>
          </ac:spMkLst>
        </pc:spChg>
        <pc:spChg chg="mod">
          <ac:chgData name="BARDIN Sylvain" userId="4ff9f99a-f8b7-4bb1-aa3a-b28e1f967550" providerId="ADAL" clId="{63E2B3B1-1471-4BF1-A17B-40987EF1B633}" dt="2024-01-15T10:14:34.054" v="2613" actId="1076"/>
          <ac:spMkLst>
            <pc:docMk/>
            <pc:sldMk cId="1825973174" sldId="372"/>
            <ac:spMk id="3" creationId="{A630CB97-E73D-445F-BE28-8341FAAFB2E4}"/>
          </ac:spMkLst>
        </pc:spChg>
        <pc:spChg chg="mod">
          <ac:chgData name="BARDIN Sylvain" userId="4ff9f99a-f8b7-4bb1-aa3a-b28e1f967550" providerId="ADAL" clId="{63E2B3B1-1471-4BF1-A17B-40987EF1B633}" dt="2024-01-15T10:26:06.792" v="2668" actId="14100"/>
          <ac:spMkLst>
            <pc:docMk/>
            <pc:sldMk cId="1825973174" sldId="372"/>
            <ac:spMk id="4" creationId="{FD977986-32C0-4AEB-88E9-82A5DB256C75}"/>
          </ac:spMkLst>
        </pc:spChg>
        <pc:spChg chg="mod">
          <ac:chgData name="BARDIN Sylvain" userId="4ff9f99a-f8b7-4bb1-aa3a-b28e1f967550" providerId="ADAL" clId="{63E2B3B1-1471-4BF1-A17B-40987EF1B633}" dt="2024-01-15T10:06:49.614" v="2553" actId="1076"/>
          <ac:spMkLst>
            <pc:docMk/>
            <pc:sldMk cId="1825973174" sldId="372"/>
            <ac:spMk id="5" creationId="{411C0A88-9A21-4B5C-A274-6318FE70B17B}"/>
          </ac:spMkLst>
        </pc:spChg>
        <pc:spChg chg="mod">
          <ac:chgData name="BARDIN Sylvain" userId="4ff9f99a-f8b7-4bb1-aa3a-b28e1f967550" providerId="ADAL" clId="{63E2B3B1-1471-4BF1-A17B-40987EF1B633}" dt="2024-01-15T10:14:41.413" v="2614" actId="1076"/>
          <ac:spMkLst>
            <pc:docMk/>
            <pc:sldMk cId="1825973174" sldId="372"/>
            <ac:spMk id="10" creationId="{713CFC4E-81E5-4D42-98E7-05468D01799E}"/>
          </ac:spMkLst>
        </pc:spChg>
        <pc:spChg chg="mod">
          <ac:chgData name="BARDIN Sylvain" userId="4ff9f99a-f8b7-4bb1-aa3a-b28e1f967550" providerId="ADAL" clId="{63E2B3B1-1471-4BF1-A17B-40987EF1B633}" dt="2024-01-15T10:23:33.495" v="2642" actId="1076"/>
          <ac:spMkLst>
            <pc:docMk/>
            <pc:sldMk cId="1825973174" sldId="372"/>
            <ac:spMk id="11" creationId="{FABBE2A8-CAF0-4094-B793-E429C4C577FA}"/>
          </ac:spMkLst>
        </pc:spChg>
        <pc:spChg chg="mod">
          <ac:chgData name="BARDIN Sylvain" userId="4ff9f99a-f8b7-4bb1-aa3a-b28e1f967550" providerId="ADAL" clId="{63E2B3B1-1471-4BF1-A17B-40987EF1B633}" dt="2024-01-15T10:07:06.705" v="2584" actId="1035"/>
          <ac:spMkLst>
            <pc:docMk/>
            <pc:sldMk cId="1825973174" sldId="372"/>
            <ac:spMk id="12" creationId="{7B12941A-EDC3-4D22-8EC6-20D40C779B93}"/>
          </ac:spMkLst>
        </pc:spChg>
        <pc:spChg chg="mod">
          <ac:chgData name="BARDIN Sylvain" userId="4ff9f99a-f8b7-4bb1-aa3a-b28e1f967550" providerId="ADAL" clId="{63E2B3B1-1471-4BF1-A17B-40987EF1B633}" dt="2024-01-15T10:06:59.727" v="2577" actId="1035"/>
          <ac:spMkLst>
            <pc:docMk/>
            <pc:sldMk cId="1825973174" sldId="372"/>
            <ac:spMk id="13" creationId="{6C74B421-46E1-4D29-AF33-19B2B3B3B3E4}"/>
          </ac:spMkLst>
        </pc:spChg>
        <pc:spChg chg="mod">
          <ac:chgData name="BARDIN Sylvain" userId="4ff9f99a-f8b7-4bb1-aa3a-b28e1f967550" providerId="ADAL" clId="{63E2B3B1-1471-4BF1-A17B-40987EF1B633}" dt="2024-01-15T10:06:55.399" v="2567" actId="1035"/>
          <ac:spMkLst>
            <pc:docMk/>
            <pc:sldMk cId="1825973174" sldId="372"/>
            <ac:spMk id="14" creationId="{4203A355-0B76-4B70-ACFA-9B318C141BF4}"/>
          </ac:spMkLst>
        </pc:spChg>
        <pc:spChg chg="add mod">
          <ac:chgData name="BARDIN Sylvain" userId="4ff9f99a-f8b7-4bb1-aa3a-b28e1f967550" providerId="ADAL" clId="{63E2B3B1-1471-4BF1-A17B-40987EF1B633}" dt="2024-01-15T10:22:59.592" v="2637"/>
          <ac:spMkLst>
            <pc:docMk/>
            <pc:sldMk cId="1825973174" sldId="372"/>
            <ac:spMk id="18" creationId="{CF289290-3E27-45B2-8CC6-2D7DB9EDCF2B}"/>
          </ac:spMkLst>
        </pc:spChg>
        <pc:spChg chg="add mod">
          <ac:chgData name="BARDIN Sylvain" userId="4ff9f99a-f8b7-4bb1-aa3a-b28e1f967550" providerId="ADAL" clId="{63E2B3B1-1471-4BF1-A17B-40987EF1B633}" dt="2024-01-15T10:35:27.280" v="2673" actId="1076"/>
          <ac:spMkLst>
            <pc:docMk/>
            <pc:sldMk cId="1825973174" sldId="372"/>
            <ac:spMk id="46" creationId="{9967CAF2-47CE-415C-BF1B-D68CB9422512}"/>
          </ac:spMkLst>
        </pc:spChg>
        <pc:cxnChg chg="add">
          <ac:chgData name="BARDIN Sylvain" userId="4ff9f99a-f8b7-4bb1-aa3a-b28e1f967550" providerId="ADAL" clId="{63E2B3B1-1471-4BF1-A17B-40987EF1B633}" dt="2024-01-15T10:08:05.080" v="2585" actId="11529"/>
          <ac:cxnSpMkLst>
            <pc:docMk/>
            <pc:sldMk cId="1825973174" sldId="372"/>
            <ac:cxnSpMk id="8" creationId="{E3F93928-C597-410F-9384-64778CEBF7B2}"/>
          </ac:cxnSpMkLst>
        </pc:cxnChg>
        <pc:cxnChg chg="add mod">
          <ac:chgData name="BARDIN Sylvain" userId="4ff9f99a-f8b7-4bb1-aa3a-b28e1f967550" providerId="ADAL" clId="{63E2B3B1-1471-4BF1-A17B-40987EF1B633}" dt="2024-01-15T10:08:14.318" v="2587" actId="1076"/>
          <ac:cxnSpMkLst>
            <pc:docMk/>
            <pc:sldMk cId="1825973174" sldId="372"/>
            <ac:cxnSpMk id="15" creationId="{937613C6-C2F6-4D1F-B1A8-9D21D088D7D6}"/>
          </ac:cxnSpMkLst>
        </pc:cxnChg>
        <pc:cxnChg chg="add mod">
          <ac:chgData name="BARDIN Sylvain" userId="4ff9f99a-f8b7-4bb1-aa3a-b28e1f967550" providerId="ADAL" clId="{63E2B3B1-1471-4BF1-A17B-40987EF1B633}" dt="2024-01-15T10:08:27.366" v="2590" actId="14100"/>
          <ac:cxnSpMkLst>
            <pc:docMk/>
            <pc:sldMk cId="1825973174" sldId="372"/>
            <ac:cxnSpMk id="16" creationId="{DA1CC31B-0D32-4D91-B46B-F7C16B7A79F9}"/>
          </ac:cxnSpMkLst>
        </pc:cxnChg>
        <pc:cxnChg chg="add mod">
          <ac:chgData name="BARDIN Sylvain" userId="4ff9f99a-f8b7-4bb1-aa3a-b28e1f967550" providerId="ADAL" clId="{63E2B3B1-1471-4BF1-A17B-40987EF1B633}" dt="2024-01-15T10:22:56.031" v="2636" actId="1076"/>
          <ac:cxnSpMkLst>
            <pc:docMk/>
            <pc:sldMk cId="1825973174" sldId="372"/>
            <ac:cxnSpMk id="19" creationId="{45ED600D-CDE2-45BD-BD7A-781C7383C88B}"/>
          </ac:cxnSpMkLst>
        </pc:cxnChg>
        <pc:cxnChg chg="add del mod">
          <ac:chgData name="BARDIN Sylvain" userId="4ff9f99a-f8b7-4bb1-aa3a-b28e1f967550" providerId="ADAL" clId="{63E2B3B1-1471-4BF1-A17B-40987EF1B633}" dt="2024-01-15T10:25:24.191" v="2658" actId="478"/>
          <ac:cxnSpMkLst>
            <pc:docMk/>
            <pc:sldMk cId="1825973174" sldId="372"/>
            <ac:cxnSpMk id="25" creationId="{5A015F93-40CE-46C3-9F5D-12D335398A11}"/>
          </ac:cxnSpMkLst>
        </pc:cxnChg>
        <pc:cxnChg chg="add mod">
          <ac:chgData name="BARDIN Sylvain" userId="4ff9f99a-f8b7-4bb1-aa3a-b28e1f967550" providerId="ADAL" clId="{63E2B3B1-1471-4BF1-A17B-40987EF1B633}" dt="2024-01-15T10:24:01.701" v="2646" actId="14100"/>
          <ac:cxnSpMkLst>
            <pc:docMk/>
            <pc:sldMk cId="1825973174" sldId="372"/>
            <ac:cxnSpMk id="29" creationId="{7DDA673F-91F4-4F55-B3D4-16D07A89A1B2}"/>
          </ac:cxnSpMkLst>
        </pc:cxnChg>
        <pc:cxnChg chg="add mod">
          <ac:chgData name="BARDIN Sylvain" userId="4ff9f99a-f8b7-4bb1-aa3a-b28e1f967550" providerId="ADAL" clId="{63E2B3B1-1471-4BF1-A17B-40987EF1B633}" dt="2024-01-15T10:24:14.358" v="2649" actId="14100"/>
          <ac:cxnSpMkLst>
            <pc:docMk/>
            <pc:sldMk cId="1825973174" sldId="372"/>
            <ac:cxnSpMk id="32" creationId="{4BE0B9FC-AB4F-4CF4-B790-A32A8F78DA68}"/>
          </ac:cxnSpMkLst>
        </pc:cxnChg>
        <pc:cxnChg chg="add mod">
          <ac:chgData name="BARDIN Sylvain" userId="4ff9f99a-f8b7-4bb1-aa3a-b28e1f967550" providerId="ADAL" clId="{63E2B3B1-1471-4BF1-A17B-40987EF1B633}" dt="2024-01-15T10:24:49.381" v="2652" actId="14100"/>
          <ac:cxnSpMkLst>
            <pc:docMk/>
            <pc:sldMk cId="1825973174" sldId="372"/>
            <ac:cxnSpMk id="35" creationId="{6D2F7F3A-3AEE-455A-AADA-1A6FBCEA3A1D}"/>
          </ac:cxnSpMkLst>
        </pc:cxnChg>
        <pc:cxnChg chg="add mod">
          <ac:chgData name="BARDIN Sylvain" userId="4ff9f99a-f8b7-4bb1-aa3a-b28e1f967550" providerId="ADAL" clId="{63E2B3B1-1471-4BF1-A17B-40987EF1B633}" dt="2024-01-15T10:25:07.591" v="2655" actId="14100"/>
          <ac:cxnSpMkLst>
            <pc:docMk/>
            <pc:sldMk cId="1825973174" sldId="372"/>
            <ac:cxnSpMk id="37" creationId="{688D88C7-25EC-493A-9274-E8EA4F8945EE}"/>
          </ac:cxnSpMkLst>
        </pc:cxnChg>
        <pc:cxnChg chg="add mod">
          <ac:chgData name="BARDIN Sylvain" userId="4ff9f99a-f8b7-4bb1-aa3a-b28e1f967550" providerId="ADAL" clId="{63E2B3B1-1471-4BF1-A17B-40987EF1B633}" dt="2024-01-15T10:26:06.792" v="2668" actId="14100"/>
          <ac:cxnSpMkLst>
            <pc:docMk/>
            <pc:sldMk cId="1825973174" sldId="372"/>
            <ac:cxnSpMk id="40" creationId="{EB91B495-3A93-4517-8FE2-55634C8FCDEB}"/>
          </ac:cxnSpMkLst>
        </pc:cxnChg>
        <pc:cxnChg chg="add mod">
          <ac:chgData name="BARDIN Sylvain" userId="4ff9f99a-f8b7-4bb1-aa3a-b28e1f967550" providerId="ADAL" clId="{63E2B3B1-1471-4BF1-A17B-40987EF1B633}" dt="2024-01-15T10:25:46.944" v="2664" actId="14100"/>
          <ac:cxnSpMkLst>
            <pc:docMk/>
            <pc:sldMk cId="1825973174" sldId="372"/>
            <ac:cxnSpMk id="43" creationId="{5ACB05D4-7DF2-456D-8D53-2740CDB85053}"/>
          </ac:cxnSpMkLst>
        </pc:cxnChg>
      </pc:sldChg>
      <pc:sldChg chg="addSp delSp modSp mod">
        <pc:chgData name="BARDIN Sylvain" userId="4ff9f99a-f8b7-4bb1-aa3a-b28e1f967550" providerId="ADAL" clId="{63E2B3B1-1471-4BF1-A17B-40987EF1B633}" dt="2024-01-15T08:58:48.320" v="2517" actId="1076"/>
        <pc:sldMkLst>
          <pc:docMk/>
          <pc:sldMk cId="3755397048" sldId="375"/>
        </pc:sldMkLst>
        <pc:picChg chg="add del mod">
          <ac:chgData name="BARDIN Sylvain" userId="4ff9f99a-f8b7-4bb1-aa3a-b28e1f967550" providerId="ADAL" clId="{63E2B3B1-1471-4BF1-A17B-40987EF1B633}" dt="2024-01-15T08:49:13.128" v="2433" actId="478"/>
          <ac:picMkLst>
            <pc:docMk/>
            <pc:sldMk cId="3755397048" sldId="375"/>
            <ac:picMk id="5" creationId="{DED1804E-2DCA-4321-B58B-67E981521C7C}"/>
          </ac:picMkLst>
        </pc:picChg>
        <pc:picChg chg="del">
          <ac:chgData name="BARDIN Sylvain" userId="4ff9f99a-f8b7-4bb1-aa3a-b28e1f967550" providerId="ADAL" clId="{63E2B3B1-1471-4BF1-A17B-40987EF1B633}" dt="2024-01-15T08:45:27.337" v="2429" actId="478"/>
          <ac:picMkLst>
            <pc:docMk/>
            <pc:sldMk cId="3755397048" sldId="375"/>
            <ac:picMk id="10" creationId="{67F28454-320C-4349-AB79-FCCDF0AE2A55}"/>
          </ac:picMkLst>
        </pc:picChg>
        <pc:picChg chg="add mod modCrop">
          <ac:chgData name="BARDIN Sylvain" userId="4ff9f99a-f8b7-4bb1-aa3a-b28e1f967550" providerId="ADAL" clId="{63E2B3B1-1471-4BF1-A17B-40987EF1B633}" dt="2024-01-15T08:58:48.320" v="2517" actId="1076"/>
          <ac:picMkLst>
            <pc:docMk/>
            <pc:sldMk cId="3755397048" sldId="375"/>
            <ac:picMk id="11" creationId="{76D36E15-B7B8-4A02-AC55-5C79CED239D5}"/>
          </ac:picMkLst>
        </pc:picChg>
      </pc:sldChg>
      <pc:sldMasterChg chg="delSldLayout">
        <pc:chgData name="BARDIN Sylvain" userId="4ff9f99a-f8b7-4bb1-aa3a-b28e1f967550" providerId="ADAL" clId="{63E2B3B1-1471-4BF1-A17B-40987EF1B633}" dt="2024-01-10T13:29:02.657" v="0" actId="47"/>
        <pc:sldMasterMkLst>
          <pc:docMk/>
          <pc:sldMasterMk cId="1641843551" sldId="2147483673"/>
        </pc:sldMasterMkLst>
        <pc:sldLayoutChg chg="del">
          <pc:chgData name="BARDIN Sylvain" userId="4ff9f99a-f8b7-4bb1-aa3a-b28e1f967550" providerId="ADAL" clId="{63E2B3B1-1471-4BF1-A17B-40987EF1B633}" dt="2024-01-10T13:29:02.657" v="0" actId="47"/>
          <pc:sldLayoutMkLst>
            <pc:docMk/>
            <pc:sldMasterMk cId="1641843551" sldId="2147483673"/>
            <pc:sldLayoutMk cId="3222977597" sldId="214748382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30E19-7E38-45DA-A269-1043AA0D0C88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</dgm:pt>
    <dgm:pt modelId="{2AE8481B-4CA9-4938-8F0C-540AD2B7FC57}">
      <dgm:prSet phldrT="[Texte]"/>
      <dgm:spPr/>
      <dgm:t>
        <a:bodyPr/>
        <a:lstStyle/>
        <a:p>
          <a:r>
            <a:rPr lang="fr-FR" b="1"/>
            <a:t>2013</a:t>
          </a:r>
        </a:p>
        <a:p>
          <a:r>
            <a:rPr lang="fr-FR"/>
            <a:t>Visualisation 3D du projet de piétonnisation du Vieux-Port</a:t>
          </a:r>
        </a:p>
      </dgm:t>
    </dgm:pt>
    <dgm:pt modelId="{BE7F01C4-5627-4DC0-915F-A82ED372192B}" type="parTrans" cxnId="{A39D1170-623F-4D81-9C87-39B53537EFB6}">
      <dgm:prSet/>
      <dgm:spPr/>
      <dgm:t>
        <a:bodyPr/>
        <a:lstStyle/>
        <a:p>
          <a:endParaRPr lang="fr-FR"/>
        </a:p>
      </dgm:t>
    </dgm:pt>
    <dgm:pt modelId="{9B32F581-3917-40FC-97E8-D1629DA3C161}" type="sibTrans" cxnId="{A39D1170-623F-4D81-9C87-39B53537EFB6}">
      <dgm:prSet/>
      <dgm:spPr/>
      <dgm:t>
        <a:bodyPr/>
        <a:lstStyle/>
        <a:p>
          <a:endParaRPr lang="fr-FR"/>
        </a:p>
      </dgm:t>
    </dgm:pt>
    <dgm:pt modelId="{C5A804CF-C61E-4615-934D-A7B3ED1E9D5C}">
      <dgm:prSet phldrT="[Texte]"/>
      <dgm:spPr/>
      <dgm:t>
        <a:bodyPr/>
        <a:lstStyle/>
        <a:p>
          <a:r>
            <a:rPr lang="fr-FR" b="1"/>
            <a:t>2016</a:t>
          </a:r>
        </a:p>
        <a:p>
          <a:r>
            <a:rPr lang="fr-FR"/>
            <a:t>Création de la Métropole Aix-Marseille-Provence</a:t>
          </a:r>
        </a:p>
      </dgm:t>
    </dgm:pt>
    <dgm:pt modelId="{6582C76E-68B3-47FC-B2A0-967902AF1A31}" type="parTrans" cxnId="{782EC4E7-6366-4A3E-A867-E674770A40B2}">
      <dgm:prSet/>
      <dgm:spPr/>
      <dgm:t>
        <a:bodyPr/>
        <a:lstStyle/>
        <a:p>
          <a:endParaRPr lang="fr-FR"/>
        </a:p>
      </dgm:t>
    </dgm:pt>
    <dgm:pt modelId="{5B796B92-DE2A-4C3A-B86C-12141ED19B63}" type="sibTrans" cxnId="{782EC4E7-6366-4A3E-A867-E674770A40B2}">
      <dgm:prSet/>
      <dgm:spPr/>
      <dgm:t>
        <a:bodyPr/>
        <a:lstStyle/>
        <a:p>
          <a:endParaRPr lang="fr-FR"/>
        </a:p>
      </dgm:t>
    </dgm:pt>
    <dgm:pt modelId="{195D2C08-40CC-45DA-965E-54C7377195CA}">
      <dgm:prSet phldrT="[Texte]"/>
      <dgm:spPr/>
      <dgm:t>
        <a:bodyPr/>
        <a:lstStyle/>
        <a:p>
          <a:r>
            <a:rPr lang="fr-FR" b="1"/>
            <a:t>2018</a:t>
          </a:r>
        </a:p>
        <a:p>
          <a:r>
            <a:rPr lang="fr-FR"/>
            <a:t>PVA* 5 cm &amp; </a:t>
          </a:r>
          <a:r>
            <a:rPr lang="fr-FR" err="1"/>
            <a:t>LiDAR</a:t>
          </a:r>
          <a:endParaRPr lang="fr-FR"/>
        </a:p>
        <a:p>
          <a:r>
            <a:rPr lang="fr-FR"/>
            <a:t>Maquette blanche sur l’ensemble du territoire métropolitain</a:t>
          </a:r>
        </a:p>
      </dgm:t>
    </dgm:pt>
    <dgm:pt modelId="{CC24FE55-0CCE-4E24-AB58-A19BCEDAE26A}" type="parTrans" cxnId="{A1A82ABD-40F3-4F43-9E0E-AAF2BD76807D}">
      <dgm:prSet/>
      <dgm:spPr/>
      <dgm:t>
        <a:bodyPr/>
        <a:lstStyle/>
        <a:p>
          <a:endParaRPr lang="fr-FR"/>
        </a:p>
      </dgm:t>
    </dgm:pt>
    <dgm:pt modelId="{04280697-F8FA-4B06-AEE8-2BDCA72CB069}" type="sibTrans" cxnId="{A1A82ABD-40F3-4F43-9E0E-AAF2BD76807D}">
      <dgm:prSet/>
      <dgm:spPr/>
      <dgm:t>
        <a:bodyPr/>
        <a:lstStyle/>
        <a:p>
          <a:endParaRPr lang="fr-FR"/>
        </a:p>
      </dgm:t>
    </dgm:pt>
    <dgm:pt modelId="{8DBD2FAA-80D2-45C2-AE74-72C0C731D791}">
      <dgm:prSet phldrT="[Texte]"/>
      <dgm:spPr/>
      <dgm:t>
        <a:bodyPr/>
        <a:lstStyle/>
        <a:p>
          <a:r>
            <a:rPr lang="fr-FR" b="1"/>
            <a:t>2019-2021</a:t>
          </a:r>
        </a:p>
        <a:p>
          <a:r>
            <a:rPr lang="fr-FR"/>
            <a:t>Acquisition de données et d’outils 3D</a:t>
          </a:r>
        </a:p>
        <a:p>
          <a:r>
            <a:rPr lang="fr-FR"/>
            <a:t>Intégration au SIG métropolitain</a:t>
          </a:r>
        </a:p>
        <a:p>
          <a:r>
            <a:rPr lang="fr-FR"/>
            <a:t>Première étape du Jumeau Numérique Métropolitain</a:t>
          </a:r>
        </a:p>
      </dgm:t>
    </dgm:pt>
    <dgm:pt modelId="{1488994D-7BA4-4728-8920-4B9FEE19D175}" type="parTrans" cxnId="{7CE7CCC5-B796-4B86-A576-19F88440E98A}">
      <dgm:prSet/>
      <dgm:spPr/>
      <dgm:t>
        <a:bodyPr/>
        <a:lstStyle/>
        <a:p>
          <a:endParaRPr lang="fr-FR"/>
        </a:p>
      </dgm:t>
    </dgm:pt>
    <dgm:pt modelId="{DA4D1FBC-D483-4E06-8BFF-68506B18BD22}" type="sibTrans" cxnId="{7CE7CCC5-B796-4B86-A576-19F88440E98A}">
      <dgm:prSet/>
      <dgm:spPr/>
      <dgm:t>
        <a:bodyPr/>
        <a:lstStyle/>
        <a:p>
          <a:endParaRPr lang="fr-FR"/>
        </a:p>
      </dgm:t>
    </dgm:pt>
    <dgm:pt modelId="{66D26C68-8D17-4967-81EC-2F2F1E4BD38C}">
      <dgm:prSet phldrT="[Texte]"/>
      <dgm:spPr/>
      <dgm:t>
        <a:bodyPr/>
        <a:lstStyle/>
        <a:p>
          <a:r>
            <a:rPr lang="fr-FR" b="1"/>
            <a:t>2023-2024</a:t>
          </a:r>
        </a:p>
        <a:p>
          <a:r>
            <a:rPr lang="fr-FR"/>
            <a:t>Mise à jour du moteur web 3D</a:t>
          </a:r>
        </a:p>
        <a:p>
          <a:r>
            <a:rPr lang="fr-FR"/>
            <a:t>Mise à jour du socle</a:t>
          </a:r>
        </a:p>
        <a:p>
          <a:r>
            <a:rPr lang="fr-FR"/>
            <a:t>Acquisition / production de données à jour</a:t>
          </a:r>
        </a:p>
        <a:p>
          <a:r>
            <a:rPr lang="fr-FR"/>
            <a:t>Réalité virtuelle</a:t>
          </a:r>
        </a:p>
      </dgm:t>
    </dgm:pt>
    <dgm:pt modelId="{04643B08-FA99-4FC4-86FE-2097335AE29A}" type="parTrans" cxnId="{38D686E9-4259-4C19-8D8A-9BC6860DECFA}">
      <dgm:prSet/>
      <dgm:spPr/>
      <dgm:t>
        <a:bodyPr/>
        <a:lstStyle/>
        <a:p>
          <a:endParaRPr lang="fr-FR"/>
        </a:p>
      </dgm:t>
    </dgm:pt>
    <dgm:pt modelId="{C39B207A-D3D3-4080-9A34-E74BE10DCC56}" type="sibTrans" cxnId="{38D686E9-4259-4C19-8D8A-9BC6860DECFA}">
      <dgm:prSet/>
      <dgm:spPr/>
      <dgm:t>
        <a:bodyPr/>
        <a:lstStyle/>
        <a:p>
          <a:endParaRPr lang="fr-FR"/>
        </a:p>
      </dgm:t>
    </dgm:pt>
    <dgm:pt modelId="{A385ECB9-6845-44D6-A4D2-0A0E0AF7282C}">
      <dgm:prSet phldrT="[Texte]"/>
      <dgm:spPr/>
      <dgm:t>
        <a:bodyPr/>
        <a:lstStyle/>
        <a:p>
          <a:r>
            <a:rPr lang="fr-FR" b="1"/>
            <a:t>2022</a:t>
          </a:r>
        </a:p>
        <a:p>
          <a:r>
            <a:rPr lang="fr-FR"/>
            <a:t>PVA* 5 cm</a:t>
          </a:r>
        </a:p>
        <a:p>
          <a:r>
            <a:rPr lang="fr-FR"/>
            <a:t>Développement web de la plateforme du Jumeau Numérique Métropolitain</a:t>
          </a:r>
        </a:p>
        <a:p>
          <a:r>
            <a:rPr lang="fr-FR"/>
            <a:t>Présentation de l’outil au salon « le grand bain »</a:t>
          </a:r>
        </a:p>
      </dgm:t>
    </dgm:pt>
    <dgm:pt modelId="{9D4381D8-A94E-4A0E-B254-D2B38B5B89A0}" type="parTrans" cxnId="{AF03BDC7-BA71-4124-A6E1-590358DC784C}">
      <dgm:prSet/>
      <dgm:spPr/>
      <dgm:t>
        <a:bodyPr/>
        <a:lstStyle/>
        <a:p>
          <a:endParaRPr lang="fr-FR"/>
        </a:p>
      </dgm:t>
    </dgm:pt>
    <dgm:pt modelId="{1E751370-8B87-441F-B12B-29E0D078119F}" type="sibTrans" cxnId="{AF03BDC7-BA71-4124-A6E1-590358DC784C}">
      <dgm:prSet/>
      <dgm:spPr/>
      <dgm:t>
        <a:bodyPr/>
        <a:lstStyle/>
        <a:p>
          <a:endParaRPr lang="fr-FR"/>
        </a:p>
      </dgm:t>
    </dgm:pt>
    <dgm:pt modelId="{17D8D4F2-7454-4E94-B20D-558FB2619226}" type="pres">
      <dgm:prSet presAssocID="{7EF30E19-7E38-45DA-A269-1043AA0D0C88}" presName="CompostProcess" presStyleCnt="0">
        <dgm:presLayoutVars>
          <dgm:dir/>
          <dgm:resizeHandles val="exact"/>
        </dgm:presLayoutVars>
      </dgm:prSet>
      <dgm:spPr/>
    </dgm:pt>
    <dgm:pt modelId="{BA8D1FDE-207A-4071-8C90-F0D8947B5C79}" type="pres">
      <dgm:prSet presAssocID="{7EF30E19-7E38-45DA-A269-1043AA0D0C88}" presName="arrow" presStyleLbl="bgShp" presStyleIdx="0" presStyleCnt="1"/>
      <dgm:spPr/>
    </dgm:pt>
    <dgm:pt modelId="{0C4B0D8C-2C52-44B5-9564-78281D1E312B}" type="pres">
      <dgm:prSet presAssocID="{7EF30E19-7E38-45DA-A269-1043AA0D0C88}" presName="linearProcess" presStyleCnt="0"/>
      <dgm:spPr/>
    </dgm:pt>
    <dgm:pt modelId="{2E98B710-F1DD-4D60-BEF5-31AD39A293FB}" type="pres">
      <dgm:prSet presAssocID="{2AE8481B-4CA9-4938-8F0C-540AD2B7FC57}" presName="textNode" presStyleLbl="node1" presStyleIdx="0" presStyleCnt="6">
        <dgm:presLayoutVars>
          <dgm:bulletEnabled val="1"/>
        </dgm:presLayoutVars>
      </dgm:prSet>
      <dgm:spPr/>
    </dgm:pt>
    <dgm:pt modelId="{F19E1370-46BF-4BC2-A47A-A1BDA6722C0D}" type="pres">
      <dgm:prSet presAssocID="{9B32F581-3917-40FC-97E8-D1629DA3C161}" presName="sibTrans" presStyleCnt="0"/>
      <dgm:spPr/>
    </dgm:pt>
    <dgm:pt modelId="{BD6DD361-5A92-40F2-B1CA-3D69787AEF59}" type="pres">
      <dgm:prSet presAssocID="{C5A804CF-C61E-4615-934D-A7B3ED1E9D5C}" presName="textNode" presStyleLbl="node1" presStyleIdx="1" presStyleCnt="6">
        <dgm:presLayoutVars>
          <dgm:bulletEnabled val="1"/>
        </dgm:presLayoutVars>
      </dgm:prSet>
      <dgm:spPr/>
    </dgm:pt>
    <dgm:pt modelId="{4BA4EE2D-098C-479E-A39A-CCE1AD19595D}" type="pres">
      <dgm:prSet presAssocID="{5B796B92-DE2A-4C3A-B86C-12141ED19B63}" presName="sibTrans" presStyleCnt="0"/>
      <dgm:spPr/>
    </dgm:pt>
    <dgm:pt modelId="{1D953072-22C2-42C8-B804-9CE053AB6881}" type="pres">
      <dgm:prSet presAssocID="{195D2C08-40CC-45DA-965E-54C7377195CA}" presName="textNode" presStyleLbl="node1" presStyleIdx="2" presStyleCnt="6">
        <dgm:presLayoutVars>
          <dgm:bulletEnabled val="1"/>
        </dgm:presLayoutVars>
      </dgm:prSet>
      <dgm:spPr/>
    </dgm:pt>
    <dgm:pt modelId="{A45D0F19-40DA-4C29-AF7B-935870A94B57}" type="pres">
      <dgm:prSet presAssocID="{04280697-F8FA-4B06-AEE8-2BDCA72CB069}" presName="sibTrans" presStyleCnt="0"/>
      <dgm:spPr/>
    </dgm:pt>
    <dgm:pt modelId="{7AFE5D04-71D0-4A69-99D6-620C8111B444}" type="pres">
      <dgm:prSet presAssocID="{8DBD2FAA-80D2-45C2-AE74-72C0C731D791}" presName="textNode" presStyleLbl="node1" presStyleIdx="3" presStyleCnt="6">
        <dgm:presLayoutVars>
          <dgm:bulletEnabled val="1"/>
        </dgm:presLayoutVars>
      </dgm:prSet>
      <dgm:spPr/>
    </dgm:pt>
    <dgm:pt modelId="{9B2FAFB4-15D1-4EE8-8444-2CA6A1667225}" type="pres">
      <dgm:prSet presAssocID="{DA4D1FBC-D483-4E06-8BFF-68506B18BD22}" presName="sibTrans" presStyleCnt="0"/>
      <dgm:spPr/>
    </dgm:pt>
    <dgm:pt modelId="{056B959D-D823-43D3-8C1B-12CC0F0D8AC2}" type="pres">
      <dgm:prSet presAssocID="{A385ECB9-6845-44D6-A4D2-0A0E0AF7282C}" presName="textNode" presStyleLbl="node1" presStyleIdx="4" presStyleCnt="6">
        <dgm:presLayoutVars>
          <dgm:bulletEnabled val="1"/>
        </dgm:presLayoutVars>
      </dgm:prSet>
      <dgm:spPr/>
    </dgm:pt>
    <dgm:pt modelId="{B02DC71F-D17D-4A0A-A85E-349A44018CF7}" type="pres">
      <dgm:prSet presAssocID="{1E751370-8B87-441F-B12B-29E0D078119F}" presName="sibTrans" presStyleCnt="0"/>
      <dgm:spPr/>
    </dgm:pt>
    <dgm:pt modelId="{CE1ADCF9-3FB5-4253-8F0A-794E6EE183BC}" type="pres">
      <dgm:prSet presAssocID="{66D26C68-8D17-4967-81EC-2F2F1E4BD38C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407C5F02-B9F6-40E1-B8DC-4992228E705B}" type="presOf" srcId="{195D2C08-40CC-45DA-965E-54C7377195CA}" destId="{1D953072-22C2-42C8-B804-9CE053AB6881}" srcOrd="0" destOrd="0" presId="urn:microsoft.com/office/officeart/2005/8/layout/hProcess9"/>
    <dgm:cxn modelId="{2DCC2B15-0AB2-441F-A743-C50A2DB9C273}" type="presOf" srcId="{A385ECB9-6845-44D6-A4D2-0A0E0AF7282C}" destId="{056B959D-D823-43D3-8C1B-12CC0F0D8AC2}" srcOrd="0" destOrd="0" presId="urn:microsoft.com/office/officeart/2005/8/layout/hProcess9"/>
    <dgm:cxn modelId="{1EADC46C-9EBE-465D-95E8-7F9381FE0FC1}" type="presOf" srcId="{66D26C68-8D17-4967-81EC-2F2F1E4BD38C}" destId="{CE1ADCF9-3FB5-4253-8F0A-794E6EE183BC}" srcOrd="0" destOrd="0" presId="urn:microsoft.com/office/officeart/2005/8/layout/hProcess9"/>
    <dgm:cxn modelId="{A39D1170-623F-4D81-9C87-39B53537EFB6}" srcId="{7EF30E19-7E38-45DA-A269-1043AA0D0C88}" destId="{2AE8481B-4CA9-4938-8F0C-540AD2B7FC57}" srcOrd="0" destOrd="0" parTransId="{BE7F01C4-5627-4DC0-915F-A82ED372192B}" sibTransId="{9B32F581-3917-40FC-97E8-D1629DA3C161}"/>
    <dgm:cxn modelId="{17106D71-070A-4925-BCC9-C2903EE57C0C}" type="presOf" srcId="{2AE8481B-4CA9-4938-8F0C-540AD2B7FC57}" destId="{2E98B710-F1DD-4D60-BEF5-31AD39A293FB}" srcOrd="0" destOrd="0" presId="urn:microsoft.com/office/officeart/2005/8/layout/hProcess9"/>
    <dgm:cxn modelId="{71FE6573-6599-4893-9378-DE170803B260}" type="presOf" srcId="{7EF30E19-7E38-45DA-A269-1043AA0D0C88}" destId="{17D8D4F2-7454-4E94-B20D-558FB2619226}" srcOrd="0" destOrd="0" presId="urn:microsoft.com/office/officeart/2005/8/layout/hProcess9"/>
    <dgm:cxn modelId="{01D66EB4-F279-4137-8B2C-7A91B37549C4}" type="presOf" srcId="{C5A804CF-C61E-4615-934D-A7B3ED1E9D5C}" destId="{BD6DD361-5A92-40F2-B1CA-3D69787AEF59}" srcOrd="0" destOrd="0" presId="urn:microsoft.com/office/officeart/2005/8/layout/hProcess9"/>
    <dgm:cxn modelId="{A1A82ABD-40F3-4F43-9E0E-AAF2BD76807D}" srcId="{7EF30E19-7E38-45DA-A269-1043AA0D0C88}" destId="{195D2C08-40CC-45DA-965E-54C7377195CA}" srcOrd="2" destOrd="0" parTransId="{CC24FE55-0CCE-4E24-AB58-A19BCEDAE26A}" sibTransId="{04280697-F8FA-4B06-AEE8-2BDCA72CB069}"/>
    <dgm:cxn modelId="{7CE7CCC5-B796-4B86-A576-19F88440E98A}" srcId="{7EF30E19-7E38-45DA-A269-1043AA0D0C88}" destId="{8DBD2FAA-80D2-45C2-AE74-72C0C731D791}" srcOrd="3" destOrd="0" parTransId="{1488994D-7BA4-4728-8920-4B9FEE19D175}" sibTransId="{DA4D1FBC-D483-4E06-8BFF-68506B18BD22}"/>
    <dgm:cxn modelId="{4AC07FC6-BDBC-47C4-BA7E-4E063023F6B8}" type="presOf" srcId="{8DBD2FAA-80D2-45C2-AE74-72C0C731D791}" destId="{7AFE5D04-71D0-4A69-99D6-620C8111B444}" srcOrd="0" destOrd="0" presId="urn:microsoft.com/office/officeart/2005/8/layout/hProcess9"/>
    <dgm:cxn modelId="{AF03BDC7-BA71-4124-A6E1-590358DC784C}" srcId="{7EF30E19-7E38-45DA-A269-1043AA0D0C88}" destId="{A385ECB9-6845-44D6-A4D2-0A0E0AF7282C}" srcOrd="4" destOrd="0" parTransId="{9D4381D8-A94E-4A0E-B254-D2B38B5B89A0}" sibTransId="{1E751370-8B87-441F-B12B-29E0D078119F}"/>
    <dgm:cxn modelId="{782EC4E7-6366-4A3E-A867-E674770A40B2}" srcId="{7EF30E19-7E38-45DA-A269-1043AA0D0C88}" destId="{C5A804CF-C61E-4615-934D-A7B3ED1E9D5C}" srcOrd="1" destOrd="0" parTransId="{6582C76E-68B3-47FC-B2A0-967902AF1A31}" sibTransId="{5B796B92-DE2A-4C3A-B86C-12141ED19B63}"/>
    <dgm:cxn modelId="{38D686E9-4259-4C19-8D8A-9BC6860DECFA}" srcId="{7EF30E19-7E38-45DA-A269-1043AA0D0C88}" destId="{66D26C68-8D17-4967-81EC-2F2F1E4BD38C}" srcOrd="5" destOrd="0" parTransId="{04643B08-FA99-4FC4-86FE-2097335AE29A}" sibTransId="{C39B207A-D3D3-4080-9A34-E74BE10DCC56}"/>
    <dgm:cxn modelId="{4D20E345-9AFE-48D5-9F15-8AD0FBC90B1B}" type="presParOf" srcId="{17D8D4F2-7454-4E94-B20D-558FB2619226}" destId="{BA8D1FDE-207A-4071-8C90-F0D8947B5C79}" srcOrd="0" destOrd="0" presId="urn:microsoft.com/office/officeart/2005/8/layout/hProcess9"/>
    <dgm:cxn modelId="{BD952AB3-FADC-429B-BA98-BC9207A21D0E}" type="presParOf" srcId="{17D8D4F2-7454-4E94-B20D-558FB2619226}" destId="{0C4B0D8C-2C52-44B5-9564-78281D1E312B}" srcOrd="1" destOrd="0" presId="urn:microsoft.com/office/officeart/2005/8/layout/hProcess9"/>
    <dgm:cxn modelId="{4F30E3F0-837E-463F-8062-6717FB56E8D0}" type="presParOf" srcId="{0C4B0D8C-2C52-44B5-9564-78281D1E312B}" destId="{2E98B710-F1DD-4D60-BEF5-31AD39A293FB}" srcOrd="0" destOrd="0" presId="urn:microsoft.com/office/officeart/2005/8/layout/hProcess9"/>
    <dgm:cxn modelId="{3C9482BC-DD69-44F6-BBB9-7E5A6DEBB3E9}" type="presParOf" srcId="{0C4B0D8C-2C52-44B5-9564-78281D1E312B}" destId="{F19E1370-46BF-4BC2-A47A-A1BDA6722C0D}" srcOrd="1" destOrd="0" presId="urn:microsoft.com/office/officeart/2005/8/layout/hProcess9"/>
    <dgm:cxn modelId="{FCF63F68-6D7A-44DE-A1FB-1CA1A0070C15}" type="presParOf" srcId="{0C4B0D8C-2C52-44B5-9564-78281D1E312B}" destId="{BD6DD361-5A92-40F2-B1CA-3D69787AEF59}" srcOrd="2" destOrd="0" presId="urn:microsoft.com/office/officeart/2005/8/layout/hProcess9"/>
    <dgm:cxn modelId="{1AFF0E8A-87D1-4DB9-B0E7-0330DBACBBD4}" type="presParOf" srcId="{0C4B0D8C-2C52-44B5-9564-78281D1E312B}" destId="{4BA4EE2D-098C-479E-A39A-CCE1AD19595D}" srcOrd="3" destOrd="0" presId="urn:microsoft.com/office/officeart/2005/8/layout/hProcess9"/>
    <dgm:cxn modelId="{F66ACCDA-4143-43BC-A59C-A42AE6CE65E7}" type="presParOf" srcId="{0C4B0D8C-2C52-44B5-9564-78281D1E312B}" destId="{1D953072-22C2-42C8-B804-9CE053AB6881}" srcOrd="4" destOrd="0" presId="urn:microsoft.com/office/officeart/2005/8/layout/hProcess9"/>
    <dgm:cxn modelId="{8D832321-1548-40D9-B767-4E46CD00C8EE}" type="presParOf" srcId="{0C4B0D8C-2C52-44B5-9564-78281D1E312B}" destId="{A45D0F19-40DA-4C29-AF7B-935870A94B57}" srcOrd="5" destOrd="0" presId="urn:microsoft.com/office/officeart/2005/8/layout/hProcess9"/>
    <dgm:cxn modelId="{9711C73F-38E1-47F5-85F1-11C0FA3DF678}" type="presParOf" srcId="{0C4B0D8C-2C52-44B5-9564-78281D1E312B}" destId="{7AFE5D04-71D0-4A69-99D6-620C8111B444}" srcOrd="6" destOrd="0" presId="urn:microsoft.com/office/officeart/2005/8/layout/hProcess9"/>
    <dgm:cxn modelId="{4B8C3AF3-CD71-445F-B327-76D3E9758CDD}" type="presParOf" srcId="{0C4B0D8C-2C52-44B5-9564-78281D1E312B}" destId="{9B2FAFB4-15D1-4EE8-8444-2CA6A1667225}" srcOrd="7" destOrd="0" presId="urn:microsoft.com/office/officeart/2005/8/layout/hProcess9"/>
    <dgm:cxn modelId="{DD45C40F-50B1-47EB-9696-2AC8BCD04707}" type="presParOf" srcId="{0C4B0D8C-2C52-44B5-9564-78281D1E312B}" destId="{056B959D-D823-43D3-8C1B-12CC0F0D8AC2}" srcOrd="8" destOrd="0" presId="urn:microsoft.com/office/officeart/2005/8/layout/hProcess9"/>
    <dgm:cxn modelId="{27CA0B0F-2226-4398-A1FB-81C9BE80E85A}" type="presParOf" srcId="{0C4B0D8C-2C52-44B5-9564-78281D1E312B}" destId="{B02DC71F-D17D-4A0A-A85E-349A44018CF7}" srcOrd="9" destOrd="0" presId="urn:microsoft.com/office/officeart/2005/8/layout/hProcess9"/>
    <dgm:cxn modelId="{2FD0DCBC-69DD-412A-9B2A-DFED63A035AF}" type="presParOf" srcId="{0C4B0D8C-2C52-44B5-9564-78281D1E312B}" destId="{CE1ADCF9-3FB5-4253-8F0A-794E6EE183BC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D1FDE-207A-4071-8C90-F0D8947B5C79}">
      <dsp:nvSpPr>
        <dsp:cNvPr id="0" name=""/>
        <dsp:cNvSpPr/>
      </dsp:nvSpPr>
      <dsp:spPr>
        <a:xfrm>
          <a:off x="664829" y="0"/>
          <a:ext cx="7534729" cy="374142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8B710-F1DD-4D60-BEF5-31AD39A293FB}">
      <dsp:nvSpPr>
        <dsp:cNvPr id="0" name=""/>
        <dsp:cNvSpPr/>
      </dsp:nvSpPr>
      <dsp:spPr>
        <a:xfrm>
          <a:off x="2434" y="1122426"/>
          <a:ext cx="1417522" cy="14965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/>
            <a:t>2013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Visualisation 3D du projet de piétonnisation du Vieux-Port</a:t>
          </a:r>
        </a:p>
      </dsp:txBody>
      <dsp:txXfrm>
        <a:off x="71632" y="1191624"/>
        <a:ext cx="1279126" cy="1358172"/>
      </dsp:txXfrm>
    </dsp:sp>
    <dsp:sp modelId="{BD6DD361-5A92-40F2-B1CA-3D69787AEF59}">
      <dsp:nvSpPr>
        <dsp:cNvPr id="0" name=""/>
        <dsp:cNvSpPr/>
      </dsp:nvSpPr>
      <dsp:spPr>
        <a:xfrm>
          <a:off x="1490833" y="1122426"/>
          <a:ext cx="1417522" cy="14965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/>
            <a:t>2016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Création de la Métropole Aix-Marseille-Provence</a:t>
          </a:r>
        </a:p>
      </dsp:txBody>
      <dsp:txXfrm>
        <a:off x="1560031" y="1191624"/>
        <a:ext cx="1279126" cy="1358172"/>
      </dsp:txXfrm>
    </dsp:sp>
    <dsp:sp modelId="{1D953072-22C2-42C8-B804-9CE053AB6881}">
      <dsp:nvSpPr>
        <dsp:cNvPr id="0" name=""/>
        <dsp:cNvSpPr/>
      </dsp:nvSpPr>
      <dsp:spPr>
        <a:xfrm>
          <a:off x="2979232" y="1122426"/>
          <a:ext cx="1417522" cy="14965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/>
            <a:t>2018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PVA* 5 cm &amp; </a:t>
          </a:r>
          <a:r>
            <a:rPr lang="fr-FR" sz="900" kern="1200" err="1"/>
            <a:t>LiDAR</a:t>
          </a:r>
          <a:endParaRPr lang="fr-FR" sz="900" kern="120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Maquette blanche sur l’ensemble du territoire métropolitain</a:t>
          </a:r>
        </a:p>
      </dsp:txBody>
      <dsp:txXfrm>
        <a:off x="3048430" y="1191624"/>
        <a:ext cx="1279126" cy="1358172"/>
      </dsp:txXfrm>
    </dsp:sp>
    <dsp:sp modelId="{7AFE5D04-71D0-4A69-99D6-620C8111B444}">
      <dsp:nvSpPr>
        <dsp:cNvPr id="0" name=""/>
        <dsp:cNvSpPr/>
      </dsp:nvSpPr>
      <dsp:spPr>
        <a:xfrm>
          <a:off x="4467632" y="1122426"/>
          <a:ext cx="1417522" cy="14965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/>
            <a:t>2019-2021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Acquisition de données et d’outils 3D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Intégration au SIG métropolitain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Première étape du Jumeau Numérique Métropolitain</a:t>
          </a:r>
        </a:p>
      </dsp:txBody>
      <dsp:txXfrm>
        <a:off x="4536830" y="1191624"/>
        <a:ext cx="1279126" cy="1358172"/>
      </dsp:txXfrm>
    </dsp:sp>
    <dsp:sp modelId="{056B959D-D823-43D3-8C1B-12CC0F0D8AC2}">
      <dsp:nvSpPr>
        <dsp:cNvPr id="0" name=""/>
        <dsp:cNvSpPr/>
      </dsp:nvSpPr>
      <dsp:spPr>
        <a:xfrm>
          <a:off x="5956031" y="1122426"/>
          <a:ext cx="1417522" cy="14965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/>
            <a:t>2022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PVA* 5 cm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Développement web de la plateforme du Jumeau Numérique Métropolitain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Présentation de l’outil au salon « le grand bain »</a:t>
          </a:r>
        </a:p>
      </dsp:txBody>
      <dsp:txXfrm>
        <a:off x="6025229" y="1191624"/>
        <a:ext cx="1279126" cy="1358172"/>
      </dsp:txXfrm>
    </dsp:sp>
    <dsp:sp modelId="{CE1ADCF9-3FB5-4253-8F0A-794E6EE183BC}">
      <dsp:nvSpPr>
        <dsp:cNvPr id="0" name=""/>
        <dsp:cNvSpPr/>
      </dsp:nvSpPr>
      <dsp:spPr>
        <a:xfrm>
          <a:off x="7444430" y="1122426"/>
          <a:ext cx="1417522" cy="14965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/>
            <a:t>2023-2024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Mise à jour du moteur web 3D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Mise à jour du socle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Acquisition / production de données à jour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Réalité virtuelle</a:t>
          </a:r>
        </a:p>
      </dsp:txBody>
      <dsp:txXfrm>
        <a:off x="7513628" y="1191624"/>
        <a:ext cx="1279126" cy="1358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38FA8-A648-D844-8F74-5A1549105909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39ADF-5F87-9440-AAA2-0D1B356893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28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46447-7E23-7546-8EC1-4FF0139EC78C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B7606-7B3F-0543-93F8-A6C4DBA6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0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B7606-7B3F-0543-93F8-A6C4DBA67BE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30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B7606-7B3F-0543-93F8-A6C4DBA67BE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96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B7606-7B3F-0543-93F8-A6C4DBA67BE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92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A3C074-9485-5041-B68E-C900CE0E97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CFA1FDE-FA44-BE4B-9226-E5AAA85B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E6D1836-71C8-524E-BD1A-D8F127B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2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1004F5-C284-B945-8DD4-665BFB55F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D65139-D5FF-2543-821D-7D539C43C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8CDD8C-365D-804C-A2B3-DD5A0034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15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4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61D8C1-089E-1D4A-BAC2-9298836571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0D1D444-E8F2-1244-A180-52D3602BD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B232054-848C-F744-876E-B4FA518D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69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_texte et aplat de couleur ">
    <p:bg>
      <p:bgPr>
        <a:solidFill>
          <a:srgbClr val="009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3">
            <a:extLst>
              <a:ext uri="{FF2B5EF4-FFF2-40B4-BE49-F238E27FC236}">
                <a16:creationId xmlns:a16="http://schemas.microsoft.com/office/drawing/2014/main" id="{C6B21669-1654-CA4D-B0C4-E57828FA5C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67848" y="-66110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157" y="-63323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7" y="1510207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699EA9-EE8B-C145-A2A7-C3DF4E30E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4B4C1B-9607-2043-91ED-D096D54973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37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UVERTURE_texte et aplat de couleur ">
    <p:bg>
      <p:bgPr>
        <a:solidFill>
          <a:srgbClr val="002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3">
            <a:extLst>
              <a:ext uri="{FF2B5EF4-FFF2-40B4-BE49-F238E27FC236}">
                <a16:creationId xmlns:a16="http://schemas.microsoft.com/office/drawing/2014/main" id="{C6B21669-1654-CA4D-B0C4-E57828FA5C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67848" y="-66110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157" y="-63323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7" y="1510207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699EA9-EE8B-C145-A2A7-C3DF4E30E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6738A6-4A85-564B-B825-6C747B88F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4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_texte et aplat de couleur ">
    <p:bg>
      <p:bgPr>
        <a:solidFill>
          <a:srgbClr val="B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3">
            <a:extLst>
              <a:ext uri="{FF2B5EF4-FFF2-40B4-BE49-F238E27FC236}">
                <a16:creationId xmlns:a16="http://schemas.microsoft.com/office/drawing/2014/main" id="{C6B21669-1654-CA4D-B0C4-E57828FA5C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67848" y="-66110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157" y="-63323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7" y="1510207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699EA9-EE8B-C145-A2A7-C3DF4E30E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F01D5F-D858-7A42-AB45-183B1A27A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UVERTURE_texte et aplat de couleur ">
    <p:bg>
      <p:bgPr>
        <a:solidFill>
          <a:srgbClr val="E94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3">
            <a:extLst>
              <a:ext uri="{FF2B5EF4-FFF2-40B4-BE49-F238E27FC236}">
                <a16:creationId xmlns:a16="http://schemas.microsoft.com/office/drawing/2014/main" id="{C6B21669-1654-CA4D-B0C4-E57828FA5C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67848" y="-66110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157" y="-63323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7" y="1510207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699EA9-EE8B-C145-A2A7-C3DF4E30E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A6394F-9F16-7D48-8524-680EF3F61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61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UVERTURE_texte et aplat de couleur ">
    <p:bg>
      <p:bgPr>
        <a:solidFill>
          <a:srgbClr val="B0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3">
            <a:extLst>
              <a:ext uri="{FF2B5EF4-FFF2-40B4-BE49-F238E27FC236}">
                <a16:creationId xmlns:a16="http://schemas.microsoft.com/office/drawing/2014/main" id="{C6B21669-1654-CA4D-B0C4-E57828FA5C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67848" y="-66110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157" y="-63323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7" y="1510207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699EA9-EE8B-C145-A2A7-C3DF4E30E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A6394F-9F16-7D48-8524-680EF3F61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40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6E0745-FF6D-B549-84BD-14360EFF54F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4C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BB1770-C633-E444-8271-8A1BE11C9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86978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160508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BFDD25-ECB0-5549-B581-D4CC739FB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985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D7C0E7-C4A7-914B-8AC5-7D1EE8C287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D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86978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160508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6DE645-C24B-E040-A57B-6E4DED4C6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5330BF-17E7-8948-AF66-8C9448611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251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DDEAE1-9866-294C-8B48-7DAFB9EA8AF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EA74A6-68E9-3F40-822E-DA4E70623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86978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160508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107AEED-2094-384F-A9E1-0574D9530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63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009FE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A3C074-9485-5041-B68E-C900CE0E97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CFA1FDE-FA44-BE4B-9226-E5AAA85B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E6D1836-71C8-524E-BD1A-D8F127B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313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90FE8A-07DA-9B4E-AD03-251EE2977BA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A923BB-514A-094D-B9CA-AAD69169A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86978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160508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1A2A89-CBEF-B148-9953-D35DB230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980B31-3942-C740-BB12-633EF38F3E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132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photo + 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/>
          <p:cNvSpPr>
            <a:spLocks noGrp="1"/>
          </p:cNvSpPr>
          <p:nvPr>
            <p:ph type="pic" sz="quarter" idx="11"/>
          </p:nvPr>
        </p:nvSpPr>
        <p:spPr>
          <a:xfrm>
            <a:off x="3767848" y="-51069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675" y="0"/>
            <a:ext cx="3562350" cy="122766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rgbClr val="00213F"/>
                </a:solidFill>
                <a:latin typeface="century gothic" charset="0"/>
              </a:defRPr>
            </a:lvl1pPr>
          </a:lstStyle>
          <a:p>
            <a:r>
              <a:rPr lang="fr-FR"/>
              <a:t>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7675" y="1358126"/>
            <a:ext cx="356235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00213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sous-titres du masque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08FAB6-28DE-904B-A2E6-945B60277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050407-9840-8E46-A702-E42BDBBF440F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7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_photo + 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/>
          <p:cNvSpPr>
            <a:spLocks noGrp="1"/>
          </p:cNvSpPr>
          <p:nvPr>
            <p:ph type="pic" sz="quarter" idx="11"/>
          </p:nvPr>
        </p:nvSpPr>
        <p:spPr>
          <a:xfrm>
            <a:off x="3767848" y="-51069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675" y="0"/>
            <a:ext cx="3562350" cy="122766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rgbClr val="009FE3"/>
                </a:solidFill>
                <a:latin typeface="century gothic" charset="0"/>
              </a:defRPr>
            </a:lvl1pPr>
          </a:lstStyle>
          <a:p>
            <a:r>
              <a:rPr lang="fr-FR"/>
              <a:t>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7675" y="1358126"/>
            <a:ext cx="356235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009FE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sous-titres du masque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08FAB6-28DE-904B-A2E6-945B60277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050407-9840-8E46-A702-E42BDBBF440F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62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UVERTURE_photo + 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/>
          <p:cNvSpPr>
            <a:spLocks noGrp="1"/>
          </p:cNvSpPr>
          <p:nvPr>
            <p:ph type="pic" sz="quarter" idx="11"/>
          </p:nvPr>
        </p:nvSpPr>
        <p:spPr>
          <a:xfrm>
            <a:off x="3767848" y="-51069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675" y="0"/>
            <a:ext cx="3562350" cy="122766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rgbClr val="E94E1B"/>
                </a:solidFill>
                <a:latin typeface="century gothic" charset="0"/>
              </a:defRPr>
            </a:lvl1pPr>
          </a:lstStyle>
          <a:p>
            <a:r>
              <a:rPr lang="fr-FR"/>
              <a:t>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7675" y="1358126"/>
            <a:ext cx="356235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E94E1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sous-titres du masque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08FAB6-28DE-904B-A2E6-945B60277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050407-9840-8E46-A702-E42BDBBF440F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6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UVERTURE_photo + 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/>
          <p:cNvSpPr>
            <a:spLocks noGrp="1"/>
          </p:cNvSpPr>
          <p:nvPr>
            <p:ph type="pic" sz="quarter" idx="11"/>
          </p:nvPr>
        </p:nvSpPr>
        <p:spPr>
          <a:xfrm>
            <a:off x="3767848" y="-51069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675" y="0"/>
            <a:ext cx="3562350" cy="122766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rgbClr val="B4CC1C"/>
                </a:solidFill>
                <a:latin typeface="century gothic" charset="0"/>
              </a:defRPr>
            </a:lvl1pPr>
          </a:lstStyle>
          <a:p>
            <a:r>
              <a:rPr lang="fr-FR"/>
              <a:t>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7675" y="1358126"/>
            <a:ext cx="356235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B4CC1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sous-titres du masque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08FAB6-28DE-904B-A2E6-945B60277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050407-9840-8E46-A702-E42BDBBF440F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B4C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14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UVERTURE_photo + 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/>
          <p:cNvSpPr>
            <a:spLocks noGrp="1"/>
          </p:cNvSpPr>
          <p:nvPr>
            <p:ph type="pic" sz="quarter" idx="11"/>
          </p:nvPr>
        </p:nvSpPr>
        <p:spPr>
          <a:xfrm>
            <a:off x="3767848" y="-51069"/>
            <a:ext cx="5453974" cy="5265127"/>
          </a:xfrm>
          <a:custGeom>
            <a:avLst/>
            <a:gdLst>
              <a:gd name="connsiteX0" fmla="*/ 0 w 4321175"/>
              <a:gd name="connsiteY0" fmla="*/ 5143500 h 5143500"/>
              <a:gd name="connsiteX1" fmla="*/ 1080294 w 4321175"/>
              <a:gd name="connsiteY1" fmla="*/ 0 h 5143500"/>
              <a:gd name="connsiteX2" fmla="*/ 4321175 w 4321175"/>
              <a:gd name="connsiteY2" fmla="*/ 0 h 5143500"/>
              <a:gd name="connsiteX3" fmla="*/ 3240881 w 4321175"/>
              <a:gd name="connsiteY3" fmla="*/ 5143500 h 5143500"/>
              <a:gd name="connsiteX4" fmla="*/ 0 w 4321175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4065587 w 5145881"/>
              <a:gd name="connsiteY3" fmla="*/ 5143500 h 5143500"/>
              <a:gd name="connsiteX4" fmla="*/ 824706 w 5145881"/>
              <a:gd name="connsiteY4" fmla="*/ 5143500 h 5143500"/>
              <a:gd name="connsiteX0" fmla="*/ 824706 w 5145881"/>
              <a:gd name="connsiteY0" fmla="*/ 5143500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824706 w 5145881"/>
              <a:gd name="connsiteY4" fmla="*/ 5143500 h 5143500"/>
              <a:gd name="connsiteX0" fmla="*/ 2939256 w 5145881"/>
              <a:gd name="connsiteY0" fmla="*/ 5133975 h 5143500"/>
              <a:gd name="connsiteX1" fmla="*/ 0 w 5145881"/>
              <a:gd name="connsiteY1" fmla="*/ 0 h 5143500"/>
              <a:gd name="connsiteX2" fmla="*/ 5145881 w 5145881"/>
              <a:gd name="connsiteY2" fmla="*/ 0 h 5143500"/>
              <a:gd name="connsiteX3" fmla="*/ 5141912 w 5145881"/>
              <a:gd name="connsiteY3" fmla="*/ 5143500 h 5143500"/>
              <a:gd name="connsiteX4" fmla="*/ 2939256 w 5145881"/>
              <a:gd name="connsiteY4" fmla="*/ 5133975 h 5143500"/>
              <a:gd name="connsiteX0" fmla="*/ 3110706 w 5317331"/>
              <a:gd name="connsiteY0" fmla="*/ 5133975 h 5143500"/>
              <a:gd name="connsiteX1" fmla="*/ 0 w 5317331"/>
              <a:gd name="connsiteY1" fmla="*/ 0 h 5143500"/>
              <a:gd name="connsiteX2" fmla="*/ 5317331 w 5317331"/>
              <a:gd name="connsiteY2" fmla="*/ 0 h 5143500"/>
              <a:gd name="connsiteX3" fmla="*/ 5313362 w 5317331"/>
              <a:gd name="connsiteY3" fmla="*/ 5143500 h 5143500"/>
              <a:gd name="connsiteX4" fmla="*/ 3110706 w 5317331"/>
              <a:gd name="connsiteY4" fmla="*/ 5133975 h 5143500"/>
              <a:gd name="connsiteX0" fmla="*/ 247 w 5317331"/>
              <a:gd name="connsiteY0" fmla="*/ 5148965 h 5148965"/>
              <a:gd name="connsiteX1" fmla="*/ 0 w 5317331"/>
              <a:gd name="connsiteY1" fmla="*/ 0 h 5148965"/>
              <a:gd name="connsiteX2" fmla="*/ 5317331 w 5317331"/>
              <a:gd name="connsiteY2" fmla="*/ 0 h 5148965"/>
              <a:gd name="connsiteX3" fmla="*/ 5313362 w 5317331"/>
              <a:gd name="connsiteY3" fmla="*/ 5143500 h 5148965"/>
              <a:gd name="connsiteX4" fmla="*/ 247 w 5317331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1 w 5317085"/>
              <a:gd name="connsiteY0" fmla="*/ 5148965 h 5148965"/>
              <a:gd name="connsiteX1" fmla="*/ 3484967 w 5317085"/>
              <a:gd name="connsiteY1" fmla="*/ 7495 h 5148965"/>
              <a:gd name="connsiteX2" fmla="*/ 5317085 w 5317085"/>
              <a:gd name="connsiteY2" fmla="*/ 0 h 5148965"/>
              <a:gd name="connsiteX3" fmla="*/ 5313116 w 5317085"/>
              <a:gd name="connsiteY3" fmla="*/ 5143500 h 5148965"/>
              <a:gd name="connsiteX4" fmla="*/ 1 w 5317085"/>
              <a:gd name="connsiteY4" fmla="*/ 5148965 h 5148965"/>
              <a:gd name="connsiteX0" fmla="*/ 913 w 5317997"/>
              <a:gd name="connsiteY0" fmla="*/ 5148965 h 5148965"/>
              <a:gd name="connsiteX1" fmla="*/ 3485879 w 5317997"/>
              <a:gd name="connsiteY1" fmla="*/ 7495 h 5148965"/>
              <a:gd name="connsiteX2" fmla="*/ 5317997 w 5317997"/>
              <a:gd name="connsiteY2" fmla="*/ 0 h 5148965"/>
              <a:gd name="connsiteX3" fmla="*/ 5314028 w 5317997"/>
              <a:gd name="connsiteY3" fmla="*/ 5143500 h 5148965"/>
              <a:gd name="connsiteX4" fmla="*/ 913 w 5317997"/>
              <a:gd name="connsiteY4" fmla="*/ 5148965 h 5148965"/>
              <a:gd name="connsiteX0" fmla="*/ 883 w 5332957"/>
              <a:gd name="connsiteY0" fmla="*/ 5163955 h 5163955"/>
              <a:gd name="connsiteX1" fmla="*/ 3500839 w 5332957"/>
              <a:gd name="connsiteY1" fmla="*/ 7495 h 5163955"/>
              <a:gd name="connsiteX2" fmla="*/ 5332957 w 5332957"/>
              <a:gd name="connsiteY2" fmla="*/ 0 h 5163955"/>
              <a:gd name="connsiteX3" fmla="*/ 5328988 w 5332957"/>
              <a:gd name="connsiteY3" fmla="*/ 5143500 h 5163955"/>
              <a:gd name="connsiteX4" fmla="*/ 883 w 5332957"/>
              <a:gd name="connsiteY4" fmla="*/ 5163955 h 5163955"/>
              <a:gd name="connsiteX0" fmla="*/ 883 w 5340452"/>
              <a:gd name="connsiteY0" fmla="*/ 5156460 h 5156460"/>
              <a:gd name="connsiteX1" fmla="*/ 3500839 w 5340452"/>
              <a:gd name="connsiteY1" fmla="*/ 0 h 5156460"/>
              <a:gd name="connsiteX2" fmla="*/ 5340452 w 5340452"/>
              <a:gd name="connsiteY2" fmla="*/ 0 h 5156460"/>
              <a:gd name="connsiteX3" fmla="*/ 5328988 w 5340452"/>
              <a:gd name="connsiteY3" fmla="*/ 5136005 h 5156460"/>
              <a:gd name="connsiteX4" fmla="*/ 883 w 5340452"/>
              <a:gd name="connsiteY4" fmla="*/ 5156460 h 515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452" h="5156460">
                <a:moveTo>
                  <a:pt x="883" y="5156460"/>
                </a:moveTo>
                <a:cubicBezTo>
                  <a:pt x="-21684" y="5156511"/>
                  <a:pt x="367977" y="4482007"/>
                  <a:pt x="3500839" y="0"/>
                </a:cubicBezTo>
                <a:lnTo>
                  <a:pt x="5340452" y="0"/>
                </a:lnTo>
                <a:cubicBezTo>
                  <a:pt x="5336631" y="1712002"/>
                  <a:pt x="5332809" y="3424003"/>
                  <a:pt x="5328988" y="5136005"/>
                </a:cubicBezTo>
                <a:lnTo>
                  <a:pt x="883" y="51564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675" y="0"/>
            <a:ext cx="3562350" cy="122766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rgbClr val="B0DBD8"/>
                </a:solidFill>
                <a:latin typeface="century gothic" charset="0"/>
              </a:defRPr>
            </a:lvl1pPr>
          </a:lstStyle>
          <a:p>
            <a:r>
              <a:rPr lang="fr-FR"/>
              <a:t>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7675" y="1358126"/>
            <a:ext cx="356235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B0DBD8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sous-titres du masque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08FAB6-28DE-904B-A2E6-945B60277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050407-9840-8E46-A702-E42BDBBF440F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B0D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09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_photo + 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675" y="586978"/>
            <a:ext cx="356235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75" y="2160508"/>
            <a:ext cx="356235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7675" y="3558540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6E7BA-C4A7-7243-8826-966861A2ADC8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92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, AVANT-PRO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 i="0" cap="all" spc="0" baseline="0">
                <a:solidFill>
                  <a:srgbClr val="0D1C2D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7886700" cy="28884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000" b="0" i="0" baseline="0">
                <a:solidFill>
                  <a:srgbClr val="F06523"/>
                </a:solidFill>
              </a:defRPr>
            </a:lvl1pPr>
            <a:lvl2pPr marL="514350" indent="-171450">
              <a:buClr>
                <a:srgbClr val="F06523"/>
              </a:buClr>
              <a:buFont typeface=".AppleSystemUIFont" charset="-120"/>
              <a:buChar char="/"/>
              <a:defRPr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. Sed non </a:t>
            </a:r>
            <a:r>
              <a:rPr lang="fr-FR" err="1"/>
              <a:t>risus</a:t>
            </a:r>
            <a:r>
              <a:rPr lang="fr-FR"/>
              <a:t>. Suspendisse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tortor</a:t>
            </a:r>
            <a:r>
              <a:rPr lang="fr-FR"/>
              <a:t>, </a:t>
            </a:r>
            <a:r>
              <a:rPr lang="fr-FR" err="1"/>
              <a:t>dignissim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adipiscing</a:t>
            </a:r>
            <a:r>
              <a:rPr lang="fr-FR"/>
              <a:t> nec, </a:t>
            </a:r>
            <a:r>
              <a:rPr lang="fr-FR" err="1"/>
              <a:t>ultricies</a:t>
            </a:r>
            <a:r>
              <a:rPr lang="fr-FR"/>
              <a:t> </a:t>
            </a:r>
            <a:r>
              <a:rPr lang="fr-FR" err="1"/>
              <a:t>sed</a:t>
            </a:r>
            <a:r>
              <a:rPr lang="fr-FR"/>
              <a:t>, </a:t>
            </a:r>
            <a:r>
              <a:rPr lang="fr-FR" err="1"/>
              <a:t>dolor</a:t>
            </a:r>
            <a:r>
              <a:rPr lang="fr-FR"/>
              <a:t>. </a:t>
            </a:r>
            <a:r>
              <a:rPr lang="fr-FR" err="1"/>
              <a:t>Cras</a:t>
            </a:r>
            <a:r>
              <a:rPr lang="fr-FR"/>
              <a:t> </a:t>
            </a:r>
            <a:r>
              <a:rPr lang="fr-FR" err="1"/>
              <a:t>elementum</a:t>
            </a:r>
            <a:r>
              <a:rPr lang="fr-FR"/>
              <a:t> </a:t>
            </a:r>
            <a:r>
              <a:rPr lang="fr-FR" err="1"/>
              <a:t>ultrices</a:t>
            </a:r>
            <a:r>
              <a:rPr lang="fr-FR"/>
              <a:t> diam. </a:t>
            </a:r>
            <a:r>
              <a:rPr lang="fr-FR" err="1"/>
              <a:t>Maecenas</a:t>
            </a:r>
            <a:r>
              <a:rPr lang="fr-FR"/>
              <a:t> </a:t>
            </a:r>
            <a:r>
              <a:rPr lang="fr-FR" err="1"/>
              <a:t>ligula</a:t>
            </a:r>
            <a:r>
              <a:rPr lang="fr-FR"/>
              <a:t> massa, </a:t>
            </a:r>
            <a:r>
              <a:rPr lang="fr-FR" err="1"/>
              <a:t>varius</a:t>
            </a:r>
            <a:r>
              <a:rPr lang="fr-FR"/>
              <a:t> a, semper </a:t>
            </a:r>
            <a:r>
              <a:rPr lang="fr-FR" err="1"/>
              <a:t>congue</a:t>
            </a:r>
            <a:r>
              <a:rPr lang="fr-FR"/>
              <a:t>, </a:t>
            </a:r>
            <a:r>
              <a:rPr lang="fr-FR" err="1"/>
              <a:t>euismod</a:t>
            </a:r>
            <a:r>
              <a:rPr lang="fr-FR"/>
              <a:t> non, mi.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8F5408-A5C6-6948-991C-3E24C58B52FF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32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15736" y="181565"/>
            <a:ext cx="7399614" cy="99417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30C2-12A1-0745-B016-14FF3DD15EE1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B31-3942-C740-BB12-633EF38F3E47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B5D6E-88D2-3947-8A91-5B239E586CCC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10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30C2-12A1-0745-B016-14FF3DD15EE1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B31-3942-C740-BB12-633EF38F3E47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115736" y="181565"/>
            <a:ext cx="7399614" cy="99417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F72B1F-3279-EA46-9D6C-A3A7D6014808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6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00213F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A3C074-9485-5041-B68E-C900CE0E97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CFA1FDE-FA44-BE4B-9226-E5AAA85B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E6D1836-71C8-524E-BD1A-D8F127B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6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30C2-12A1-0745-B016-14FF3DD15EE1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B31-3942-C740-BB12-633EF38F3E4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1115736" y="181565"/>
            <a:ext cx="7399614" cy="99417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3317F-7740-7346-8C3B-8205093CFA76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69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X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7886700" cy="402431"/>
          </a:xfrm>
        </p:spPr>
        <p:txBody>
          <a:bodyPr/>
          <a:lstStyle>
            <a:lvl1pPr marL="0" indent="0">
              <a:buFontTx/>
              <a:buNone/>
              <a:defRPr sz="1800" b="1" i="0" baseline="0">
                <a:solidFill>
                  <a:srgbClr val="00213F"/>
                </a:solidFill>
              </a:defRPr>
            </a:lvl1pPr>
            <a:lvl2pPr marL="514350" indent="-171450">
              <a:buClr>
                <a:srgbClr val="F06523"/>
              </a:buClr>
              <a:buFont typeface=".AppleSystemUIFont" charset="-120"/>
              <a:buChar char="/"/>
              <a:defRPr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ZoneTexte 3"/>
          <p:cNvSpPr txBox="1"/>
          <p:nvPr userDrawn="1"/>
        </p:nvSpPr>
        <p:spPr>
          <a:xfrm>
            <a:off x="628650" y="1872853"/>
            <a:ext cx="40100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err="1"/>
              <a:t>Lorem</a:t>
            </a:r>
            <a:r>
              <a:rPr lang="fr-FR" sz="1400"/>
              <a:t> </a:t>
            </a:r>
            <a:r>
              <a:rPr lang="fr-FR" sz="1400" err="1"/>
              <a:t>ipsum</a:t>
            </a:r>
            <a:r>
              <a:rPr lang="fr-FR" sz="1400"/>
              <a:t> </a:t>
            </a:r>
            <a:r>
              <a:rPr lang="fr-FR" sz="1400" err="1"/>
              <a:t>dolor</a:t>
            </a:r>
            <a:r>
              <a:rPr lang="fr-FR" sz="1400"/>
              <a:t> </a:t>
            </a:r>
            <a:r>
              <a:rPr lang="fr-FR" sz="1400" err="1"/>
              <a:t>sit</a:t>
            </a:r>
            <a:r>
              <a:rPr lang="fr-FR" sz="1400"/>
              <a:t> </a:t>
            </a:r>
            <a:r>
              <a:rPr lang="fr-FR" sz="1400" err="1"/>
              <a:t>amet</a:t>
            </a:r>
            <a:r>
              <a:rPr lang="fr-FR" sz="1400"/>
              <a:t>, </a:t>
            </a:r>
            <a:r>
              <a:rPr lang="fr-FR" sz="1400" err="1"/>
              <a:t>consectetur</a:t>
            </a:r>
            <a:r>
              <a:rPr lang="fr-FR" sz="1400"/>
              <a:t> </a:t>
            </a:r>
            <a:r>
              <a:rPr lang="fr-FR" sz="1400" err="1"/>
              <a:t>adipiscing</a:t>
            </a:r>
            <a:r>
              <a:rPr lang="fr-FR" sz="1400"/>
              <a:t> </a:t>
            </a:r>
            <a:r>
              <a:rPr lang="fr-FR" sz="1400" err="1"/>
              <a:t>elit</a:t>
            </a:r>
            <a:r>
              <a:rPr lang="fr-FR" sz="1400"/>
              <a:t>. Sed non </a:t>
            </a:r>
            <a:r>
              <a:rPr lang="fr-FR" sz="1400" err="1"/>
              <a:t>risus</a:t>
            </a:r>
            <a:r>
              <a:rPr lang="fr-FR" sz="1400"/>
              <a:t>. Suspendisse </a:t>
            </a:r>
            <a:r>
              <a:rPr lang="fr-FR" sz="1400" err="1"/>
              <a:t>lectus</a:t>
            </a:r>
            <a:r>
              <a:rPr lang="fr-FR" sz="1400"/>
              <a:t> </a:t>
            </a:r>
            <a:r>
              <a:rPr lang="fr-FR" sz="1400" err="1"/>
              <a:t>tortor</a:t>
            </a:r>
            <a:r>
              <a:rPr lang="fr-FR" sz="1400"/>
              <a:t>, </a:t>
            </a:r>
            <a:r>
              <a:rPr lang="fr-FR" sz="1400" err="1"/>
              <a:t>dignissim</a:t>
            </a:r>
            <a:r>
              <a:rPr lang="fr-FR" sz="1400"/>
              <a:t> </a:t>
            </a:r>
            <a:r>
              <a:rPr lang="fr-FR" sz="1400" err="1"/>
              <a:t>sit</a:t>
            </a:r>
            <a:r>
              <a:rPr lang="fr-FR" sz="1400"/>
              <a:t> </a:t>
            </a:r>
            <a:r>
              <a:rPr lang="fr-FR" sz="1400" err="1"/>
              <a:t>amet</a:t>
            </a:r>
            <a:r>
              <a:rPr lang="fr-FR" sz="1400"/>
              <a:t>, </a:t>
            </a:r>
            <a:r>
              <a:rPr lang="fr-FR" sz="1400" err="1"/>
              <a:t>adipiscing</a:t>
            </a:r>
            <a:r>
              <a:rPr lang="fr-FR" sz="1400"/>
              <a:t> nec, </a:t>
            </a:r>
            <a:r>
              <a:rPr lang="fr-FR" sz="1400" err="1"/>
              <a:t>ultricies</a:t>
            </a:r>
            <a:r>
              <a:rPr lang="fr-FR" sz="1400"/>
              <a:t> </a:t>
            </a:r>
            <a:r>
              <a:rPr lang="fr-FR" sz="1400" err="1"/>
              <a:t>sed</a:t>
            </a:r>
            <a:r>
              <a:rPr lang="fr-FR" sz="1400"/>
              <a:t>, </a:t>
            </a:r>
            <a:r>
              <a:rPr lang="fr-FR" sz="1400" err="1"/>
              <a:t>dolor</a:t>
            </a:r>
            <a:r>
              <a:rPr lang="fr-FR" sz="1400"/>
              <a:t>. </a:t>
            </a:r>
            <a:r>
              <a:rPr lang="fr-FR" sz="1400" err="1"/>
              <a:t>Cras</a:t>
            </a:r>
            <a:r>
              <a:rPr lang="fr-FR" sz="1400"/>
              <a:t> </a:t>
            </a:r>
            <a:r>
              <a:rPr lang="fr-FR" sz="1400" err="1"/>
              <a:t>elementum</a:t>
            </a:r>
            <a:r>
              <a:rPr lang="fr-FR" sz="1400"/>
              <a:t> </a:t>
            </a:r>
            <a:r>
              <a:rPr lang="fr-FR" sz="1400" err="1"/>
              <a:t>ultrices</a:t>
            </a:r>
            <a:r>
              <a:rPr lang="fr-FR" sz="1400"/>
              <a:t> diam. </a:t>
            </a:r>
            <a:r>
              <a:rPr lang="fr-FR" sz="1400" err="1"/>
              <a:t>Maecenas</a:t>
            </a:r>
            <a:r>
              <a:rPr lang="fr-FR" sz="1400"/>
              <a:t> </a:t>
            </a:r>
            <a:r>
              <a:rPr lang="fr-FR" sz="1400" err="1"/>
              <a:t>ligula</a:t>
            </a:r>
            <a:r>
              <a:rPr lang="fr-FR" sz="1400"/>
              <a:t> massa, </a:t>
            </a:r>
            <a:r>
              <a:rPr lang="fr-FR" sz="1400" err="1"/>
              <a:t>varius</a:t>
            </a:r>
            <a:r>
              <a:rPr lang="fr-FR" sz="1400"/>
              <a:t> a, semper </a:t>
            </a:r>
            <a:r>
              <a:rPr lang="fr-FR" sz="1400" err="1"/>
              <a:t>congue</a:t>
            </a:r>
            <a:r>
              <a:rPr lang="fr-FR" sz="1400"/>
              <a:t>, </a:t>
            </a:r>
            <a:r>
              <a:rPr lang="fr-FR" sz="1400" err="1"/>
              <a:t>euismod</a:t>
            </a:r>
            <a:r>
              <a:rPr lang="fr-FR" sz="1400"/>
              <a:t> non, mi.</a:t>
            </a:r>
          </a:p>
          <a:p>
            <a:endParaRPr lang="fr-FR" sz="1400" baseline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1115736" y="181565"/>
            <a:ext cx="7399614" cy="99417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9DE8A-098B-D647-8D1B-6E45685E8B37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31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X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 b="1" i="0" cap="all" spc="0" baseline="0">
                <a:solidFill>
                  <a:srgbClr val="0D2400"/>
                </a:solidFill>
                <a:latin typeface="century gothic" charset="0"/>
              </a:defRPr>
            </a:lvl1pPr>
          </a:lstStyle>
          <a:p>
            <a:r>
              <a:rPr lang="fr-FR"/>
              <a:t>TITRE CONTEXTE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7886700" cy="402431"/>
          </a:xfrm>
        </p:spPr>
        <p:txBody>
          <a:bodyPr/>
          <a:lstStyle>
            <a:lvl1pPr marL="0" indent="0">
              <a:buFontTx/>
              <a:buNone/>
              <a:defRPr sz="1800" b="1" i="0" baseline="0">
                <a:solidFill>
                  <a:srgbClr val="F06523"/>
                </a:solidFill>
              </a:defRPr>
            </a:lvl1pPr>
            <a:lvl2pPr marL="514350" indent="-171450">
              <a:buClr>
                <a:srgbClr val="F06523"/>
              </a:buClr>
              <a:buFont typeface=".AppleSystemUIFont" charset="-120"/>
              <a:buChar char="/"/>
              <a:defRPr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ZoneTexte 3"/>
          <p:cNvSpPr txBox="1"/>
          <p:nvPr userDrawn="1"/>
        </p:nvSpPr>
        <p:spPr>
          <a:xfrm>
            <a:off x="628650" y="1872853"/>
            <a:ext cx="6257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err="1"/>
              <a:t>Lorem</a:t>
            </a:r>
            <a:r>
              <a:rPr lang="fr-FR" sz="1400"/>
              <a:t> </a:t>
            </a:r>
            <a:r>
              <a:rPr lang="fr-FR" sz="1400" err="1"/>
              <a:t>ipsum</a:t>
            </a:r>
            <a:r>
              <a:rPr lang="fr-FR" sz="1400"/>
              <a:t> </a:t>
            </a:r>
            <a:r>
              <a:rPr lang="fr-FR" sz="1400" err="1"/>
              <a:t>dolor</a:t>
            </a:r>
            <a:r>
              <a:rPr lang="fr-FR" sz="1400"/>
              <a:t> </a:t>
            </a:r>
            <a:r>
              <a:rPr lang="fr-FR" sz="1400" err="1"/>
              <a:t>sit</a:t>
            </a:r>
            <a:r>
              <a:rPr lang="fr-FR" sz="1400"/>
              <a:t> </a:t>
            </a:r>
            <a:r>
              <a:rPr lang="fr-FR" sz="1400" err="1"/>
              <a:t>amet</a:t>
            </a:r>
            <a:r>
              <a:rPr lang="fr-FR" sz="1400"/>
              <a:t>, </a:t>
            </a:r>
            <a:r>
              <a:rPr lang="fr-FR" sz="1400" err="1"/>
              <a:t>consectetur</a:t>
            </a:r>
            <a:r>
              <a:rPr lang="fr-FR" sz="1400"/>
              <a:t> </a:t>
            </a:r>
            <a:r>
              <a:rPr lang="fr-FR" sz="1400" err="1"/>
              <a:t>adipiscing</a:t>
            </a:r>
            <a:r>
              <a:rPr lang="fr-FR" sz="1400"/>
              <a:t> </a:t>
            </a:r>
            <a:r>
              <a:rPr lang="fr-FR" sz="1400" err="1"/>
              <a:t>elit</a:t>
            </a:r>
            <a:r>
              <a:rPr lang="fr-FR" sz="1400"/>
              <a:t>. Sed non </a:t>
            </a:r>
            <a:r>
              <a:rPr lang="fr-FR" sz="1400" err="1"/>
              <a:t>risus</a:t>
            </a:r>
            <a:r>
              <a:rPr lang="fr-FR" sz="1400"/>
              <a:t>. Suspendisse </a:t>
            </a:r>
            <a:r>
              <a:rPr lang="fr-FR" sz="1400" err="1"/>
              <a:t>lectus</a:t>
            </a:r>
            <a:r>
              <a:rPr lang="fr-FR" sz="1400"/>
              <a:t> </a:t>
            </a:r>
            <a:r>
              <a:rPr lang="fr-FR" sz="1400" err="1"/>
              <a:t>tortor</a:t>
            </a:r>
            <a:r>
              <a:rPr lang="fr-FR" sz="1400"/>
              <a:t>, </a:t>
            </a:r>
            <a:r>
              <a:rPr lang="fr-FR" sz="1400" err="1"/>
              <a:t>dignissim</a:t>
            </a:r>
            <a:r>
              <a:rPr lang="fr-FR" sz="1400"/>
              <a:t> </a:t>
            </a:r>
            <a:r>
              <a:rPr lang="fr-FR" sz="1400" err="1"/>
              <a:t>sit</a:t>
            </a:r>
            <a:r>
              <a:rPr lang="fr-FR" sz="1400"/>
              <a:t> </a:t>
            </a:r>
            <a:r>
              <a:rPr lang="fr-FR" sz="1400" err="1"/>
              <a:t>amet</a:t>
            </a:r>
            <a:r>
              <a:rPr lang="fr-FR" sz="1400"/>
              <a:t>, </a:t>
            </a:r>
            <a:r>
              <a:rPr lang="fr-FR" sz="1400" err="1"/>
              <a:t>adipiscing</a:t>
            </a:r>
            <a:r>
              <a:rPr lang="fr-FR" sz="1400"/>
              <a:t> nec, </a:t>
            </a:r>
            <a:r>
              <a:rPr lang="fr-FR" sz="1400" err="1"/>
              <a:t>ultricies</a:t>
            </a:r>
            <a:r>
              <a:rPr lang="fr-FR" sz="1400"/>
              <a:t> </a:t>
            </a:r>
            <a:r>
              <a:rPr lang="fr-FR" sz="1400" err="1"/>
              <a:t>sed</a:t>
            </a:r>
            <a:r>
              <a:rPr lang="fr-FR" sz="1400"/>
              <a:t>, </a:t>
            </a:r>
            <a:r>
              <a:rPr lang="fr-FR" sz="1400" err="1"/>
              <a:t>dolor</a:t>
            </a:r>
            <a:r>
              <a:rPr lang="fr-FR" sz="1400"/>
              <a:t>. </a:t>
            </a:r>
            <a:r>
              <a:rPr lang="fr-FR" sz="1400" err="1"/>
              <a:t>Cras</a:t>
            </a:r>
            <a:r>
              <a:rPr lang="fr-FR" sz="1400"/>
              <a:t> </a:t>
            </a:r>
            <a:r>
              <a:rPr lang="fr-FR" sz="1400" err="1"/>
              <a:t>elementum</a:t>
            </a:r>
            <a:r>
              <a:rPr lang="fr-FR" sz="1400"/>
              <a:t> </a:t>
            </a:r>
            <a:r>
              <a:rPr lang="fr-FR" sz="1400" err="1"/>
              <a:t>ultrices</a:t>
            </a:r>
            <a:r>
              <a:rPr lang="fr-FR" sz="1400"/>
              <a:t> diam. </a:t>
            </a:r>
            <a:r>
              <a:rPr lang="fr-FR" sz="1400" err="1"/>
              <a:t>Maecenas</a:t>
            </a:r>
            <a:r>
              <a:rPr lang="fr-FR" sz="1400"/>
              <a:t> </a:t>
            </a:r>
            <a:r>
              <a:rPr lang="fr-FR" sz="1400" err="1"/>
              <a:t>ligula</a:t>
            </a:r>
            <a:r>
              <a:rPr lang="fr-FR" sz="1400"/>
              <a:t> massa, </a:t>
            </a:r>
            <a:r>
              <a:rPr lang="fr-FR" sz="1400" err="1"/>
              <a:t>varius</a:t>
            </a:r>
            <a:r>
              <a:rPr lang="fr-FR" sz="1400"/>
              <a:t> a, semper </a:t>
            </a:r>
            <a:r>
              <a:rPr lang="fr-FR" sz="1400" err="1"/>
              <a:t>congue</a:t>
            </a:r>
            <a:r>
              <a:rPr lang="fr-FR" sz="1400"/>
              <a:t>, </a:t>
            </a:r>
            <a:r>
              <a:rPr lang="fr-FR" sz="1400" err="1"/>
              <a:t>euismod</a:t>
            </a:r>
            <a:r>
              <a:rPr lang="fr-FR" sz="1400"/>
              <a:t> non, mi. </a:t>
            </a:r>
            <a:r>
              <a:rPr lang="fr-FR" sz="1400" err="1"/>
              <a:t>Lorem</a:t>
            </a:r>
            <a:r>
              <a:rPr lang="fr-FR" sz="1400"/>
              <a:t> </a:t>
            </a:r>
            <a:r>
              <a:rPr lang="fr-FR" sz="1400" err="1"/>
              <a:t>ipsum</a:t>
            </a:r>
            <a:r>
              <a:rPr lang="fr-FR" sz="1400"/>
              <a:t> </a:t>
            </a:r>
            <a:r>
              <a:rPr lang="fr-FR" sz="1400" err="1"/>
              <a:t>dolor</a:t>
            </a:r>
            <a:r>
              <a:rPr lang="fr-FR" sz="1400"/>
              <a:t> </a:t>
            </a:r>
            <a:r>
              <a:rPr lang="fr-FR" sz="1400" err="1"/>
              <a:t>sit</a:t>
            </a:r>
            <a:r>
              <a:rPr lang="fr-FR" sz="1400"/>
              <a:t> </a:t>
            </a:r>
            <a:r>
              <a:rPr lang="fr-FR" sz="1400" err="1"/>
              <a:t>amet</a:t>
            </a:r>
            <a:r>
              <a:rPr lang="fr-FR" sz="1400"/>
              <a:t>, </a:t>
            </a:r>
            <a:r>
              <a:rPr lang="fr-FR" sz="1400" err="1"/>
              <a:t>consectetur</a:t>
            </a:r>
            <a:r>
              <a:rPr lang="fr-FR" sz="1400"/>
              <a:t> </a:t>
            </a:r>
            <a:r>
              <a:rPr lang="fr-FR" sz="1400" err="1"/>
              <a:t>adipiscing</a:t>
            </a:r>
            <a:r>
              <a:rPr lang="fr-FR" sz="1400"/>
              <a:t> </a:t>
            </a:r>
            <a:r>
              <a:rPr lang="fr-FR" sz="1400" err="1"/>
              <a:t>elit</a:t>
            </a:r>
            <a:r>
              <a:rPr lang="fr-FR" sz="1400"/>
              <a:t>. Sed non </a:t>
            </a:r>
            <a:r>
              <a:rPr lang="fr-FR" sz="1400" err="1"/>
              <a:t>risus</a:t>
            </a:r>
            <a:r>
              <a:rPr lang="fr-FR" sz="1400"/>
              <a:t>. Suspendisse </a:t>
            </a:r>
            <a:r>
              <a:rPr lang="fr-FR" sz="1400" err="1"/>
              <a:t>lectus</a:t>
            </a:r>
            <a:r>
              <a:rPr lang="fr-FR" sz="1400"/>
              <a:t> </a:t>
            </a:r>
            <a:r>
              <a:rPr lang="fr-FR" sz="1400" err="1"/>
              <a:t>tortor</a:t>
            </a:r>
            <a:r>
              <a:rPr lang="fr-FR" sz="1400"/>
              <a:t>, </a:t>
            </a:r>
            <a:r>
              <a:rPr lang="fr-FR" sz="1400" err="1"/>
              <a:t>dignissim</a:t>
            </a:r>
            <a:r>
              <a:rPr lang="fr-FR" sz="1400"/>
              <a:t> </a:t>
            </a:r>
            <a:r>
              <a:rPr lang="fr-FR" sz="1400" err="1"/>
              <a:t>sit</a:t>
            </a:r>
            <a:r>
              <a:rPr lang="fr-FR" sz="1400"/>
              <a:t> </a:t>
            </a:r>
            <a:r>
              <a:rPr lang="fr-FR" sz="1400" err="1"/>
              <a:t>amet</a:t>
            </a:r>
            <a:r>
              <a:rPr lang="fr-FR" sz="1400"/>
              <a:t>, </a:t>
            </a:r>
            <a:r>
              <a:rPr lang="fr-FR" sz="1400" err="1"/>
              <a:t>adipiscing</a:t>
            </a:r>
            <a:r>
              <a:rPr lang="fr-FR" sz="1400"/>
              <a:t> nec, </a:t>
            </a:r>
            <a:r>
              <a:rPr lang="fr-FR" sz="1400" err="1"/>
              <a:t>ultricies</a:t>
            </a:r>
            <a:r>
              <a:rPr lang="fr-FR" sz="1400"/>
              <a:t> </a:t>
            </a:r>
            <a:r>
              <a:rPr lang="fr-FR" sz="1400" err="1"/>
              <a:t>sed</a:t>
            </a:r>
            <a:r>
              <a:rPr lang="fr-FR" sz="1400"/>
              <a:t>, </a:t>
            </a:r>
            <a:r>
              <a:rPr lang="fr-FR" sz="1400" err="1"/>
              <a:t>dolor</a:t>
            </a:r>
            <a:r>
              <a:rPr lang="fr-FR" sz="1400"/>
              <a:t>. </a:t>
            </a:r>
            <a:r>
              <a:rPr lang="fr-FR" sz="1400" err="1"/>
              <a:t>Cras</a:t>
            </a:r>
            <a:r>
              <a:rPr lang="fr-FR" sz="1400"/>
              <a:t> </a:t>
            </a:r>
            <a:r>
              <a:rPr lang="fr-FR" sz="1400" err="1"/>
              <a:t>elementum</a:t>
            </a:r>
            <a:r>
              <a:rPr lang="fr-FR" sz="1400"/>
              <a:t> </a:t>
            </a:r>
            <a:r>
              <a:rPr lang="fr-FR" sz="1400" err="1"/>
              <a:t>ultrices</a:t>
            </a:r>
            <a:r>
              <a:rPr lang="fr-FR" sz="1400"/>
              <a:t> diam. </a:t>
            </a:r>
            <a:r>
              <a:rPr lang="fr-FR" sz="1400" err="1"/>
              <a:t>Maecenas</a:t>
            </a:r>
            <a:r>
              <a:rPr lang="fr-FR" sz="1400"/>
              <a:t> </a:t>
            </a:r>
            <a:r>
              <a:rPr lang="fr-FR" sz="1400" err="1"/>
              <a:t>ligula</a:t>
            </a:r>
            <a:r>
              <a:rPr lang="fr-FR" sz="1400"/>
              <a:t> massa, </a:t>
            </a:r>
            <a:r>
              <a:rPr lang="fr-FR" sz="1400" err="1"/>
              <a:t>varius</a:t>
            </a:r>
            <a:r>
              <a:rPr lang="fr-FR" sz="1400"/>
              <a:t> a, semper </a:t>
            </a:r>
            <a:r>
              <a:rPr lang="fr-FR" sz="1400" err="1"/>
              <a:t>congue</a:t>
            </a:r>
            <a:r>
              <a:rPr lang="fr-FR" sz="1400"/>
              <a:t>, </a:t>
            </a:r>
            <a:r>
              <a:rPr lang="fr-FR" sz="1400" err="1"/>
              <a:t>euismod</a:t>
            </a:r>
            <a:r>
              <a:rPr lang="fr-FR" sz="1400"/>
              <a:t> non, mi.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/>
          </a:p>
          <a:p>
            <a:endParaRPr lang="fr-FR" sz="1400" baseline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263993-523A-2444-84AA-FB01F36B4512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30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49" y="542925"/>
            <a:ext cx="5048251" cy="3714750"/>
          </a:xfrm>
        </p:spPr>
        <p:txBody>
          <a:bodyPr/>
          <a:lstStyle>
            <a:lvl1pPr marL="0" indent="0">
              <a:buFontTx/>
              <a:buNone/>
              <a:defRPr sz="1800" b="1" i="0" baseline="0">
                <a:solidFill>
                  <a:srgbClr val="F06523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 sz="1400" baseline="0"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 marL="1028700" indent="0">
              <a:buNone/>
              <a:defRPr sz="1200" baseline="0"/>
            </a:lvl4pPr>
          </a:lstStyle>
          <a:p>
            <a:pPr lvl="1"/>
            <a:r>
              <a:rPr lang="fr-FR"/>
              <a:t>Xxxxxx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r>
              <a:rPr lang="fr-FR"/>
              <a:t>Xxxxxx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r>
              <a:rPr lang="fr-FR"/>
              <a:t>Xxxxxx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r>
              <a:rPr lang="fr-FR"/>
              <a:t>Xxxxxx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r>
              <a:rPr lang="fr-FR"/>
              <a:t>Xxxxxx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 </a:t>
            </a:r>
          </a:p>
          <a:p>
            <a:pPr lvl="1"/>
            <a:endParaRPr lang="fr-FR"/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endParaRPr lang="fr-FR"/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endParaRPr lang="fr-FR"/>
          </a:p>
          <a:p>
            <a:pPr lvl="1"/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u graphique SmartArt 3"/>
          <p:cNvSpPr>
            <a:spLocks noGrp="1"/>
          </p:cNvSpPr>
          <p:nvPr>
            <p:ph type="dgm" sz="quarter" idx="14"/>
          </p:nvPr>
        </p:nvSpPr>
        <p:spPr>
          <a:xfrm>
            <a:off x="5785503" y="542925"/>
            <a:ext cx="2803525" cy="3722687"/>
          </a:xfrm>
        </p:spPr>
        <p:txBody>
          <a:bodyPr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6E4BE-334F-FA42-A7F5-2FE28F8DDE13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58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ND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542925"/>
            <a:ext cx="3473332" cy="3714750"/>
          </a:xfrm>
        </p:spPr>
        <p:txBody>
          <a:bodyPr/>
          <a:lstStyle>
            <a:lvl1pPr marL="0" indent="0">
              <a:buFontTx/>
              <a:buNone/>
              <a:defRPr sz="1800" b="1" i="0" baseline="0">
                <a:solidFill>
                  <a:srgbClr val="F06523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 sz="1400" baseline="0"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 marL="1028700" indent="0">
              <a:buNone/>
              <a:defRPr sz="1200" baseline="0"/>
            </a:lvl4pPr>
          </a:lstStyle>
          <a:p>
            <a:pPr lvl="1"/>
            <a:r>
              <a:rPr lang="fr-FR"/>
              <a:t>Xxxxxx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r>
              <a:rPr lang="fr-FR"/>
              <a:t>Xxxxxx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r>
              <a:rPr lang="fr-FR"/>
              <a:t>Xxxxxx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</a:t>
            </a:r>
            <a:r>
              <a:rPr lang="fr-FR" err="1"/>
              <a:t>xxxxxxxxxxxxxx</a:t>
            </a:r>
            <a:r>
              <a:rPr lang="fr-FR"/>
              <a:t> 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endParaRPr lang="fr-FR"/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endParaRPr lang="fr-FR"/>
          </a:p>
          <a:p>
            <a:pPr lvl="1"/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u graphique SmartArt 3"/>
          <p:cNvSpPr>
            <a:spLocks noGrp="1"/>
          </p:cNvSpPr>
          <p:nvPr>
            <p:ph type="dgm" sz="quarter" idx="14"/>
          </p:nvPr>
        </p:nvSpPr>
        <p:spPr>
          <a:xfrm>
            <a:off x="4340492" y="542925"/>
            <a:ext cx="4343267" cy="17342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1" name="Espace réservé du graphique SmartArt 3"/>
          <p:cNvSpPr>
            <a:spLocks noGrp="1"/>
          </p:cNvSpPr>
          <p:nvPr>
            <p:ph type="dgm" sz="quarter" idx="15"/>
          </p:nvPr>
        </p:nvSpPr>
        <p:spPr>
          <a:xfrm>
            <a:off x="4340492" y="2523391"/>
            <a:ext cx="4343267" cy="17342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033084-FA43-C546-864C-15DA347B9420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36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 02 (décoché graphiq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09" y="136921"/>
            <a:ext cx="7886700" cy="528637"/>
          </a:xfrm>
        </p:spPr>
        <p:txBody>
          <a:bodyPr>
            <a:normAutofit/>
          </a:bodyPr>
          <a:lstStyle>
            <a:lvl1pPr>
              <a:defRPr sz="2400" b="1" i="0" cap="all" spc="0" baseline="0">
                <a:solidFill>
                  <a:srgbClr val="0D2400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709" y="1045368"/>
            <a:ext cx="3867150" cy="2888456"/>
          </a:xfrm>
        </p:spPr>
        <p:txBody>
          <a:bodyPr/>
          <a:lstStyle>
            <a:lvl1pPr marL="0" indent="0">
              <a:buFontTx/>
              <a:buNone/>
              <a:defRPr sz="1800" b="1" i="0" baseline="0">
                <a:solidFill>
                  <a:srgbClr val="009FE3"/>
                </a:solidFill>
              </a:defRPr>
            </a:lvl1pPr>
            <a:lvl2pPr marL="514350" indent="-171450">
              <a:buClr>
                <a:srgbClr val="F06523"/>
              </a:buClr>
              <a:buFont typeface=".AppleSystemUIFont" charset="-120"/>
              <a:buChar char="/"/>
              <a:defRPr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4991100" y="685352"/>
            <a:ext cx="4152900" cy="240149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700962" y="3086843"/>
            <a:ext cx="14430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5" hasCustomPrompt="1"/>
          </p:nvPr>
        </p:nvSpPr>
        <p:spPr>
          <a:xfrm>
            <a:off x="5432962" y="2466975"/>
            <a:ext cx="2268000" cy="1933575"/>
          </a:xfrm>
          <a:solidFill>
            <a:schemeClr val="bg1"/>
          </a:solidFill>
        </p:spPr>
        <p:txBody>
          <a:bodyPr lIns="0" tIns="72000" rIns="108000">
            <a:normAutofit/>
          </a:bodyPr>
          <a:lstStyle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 lang="fr-FR" sz="1400" kern="1200" baseline="0" dirty="0" smtClean="0">
                <a:solidFill>
                  <a:srgbClr val="00213F"/>
                </a:solidFill>
                <a:latin typeface="+mn-lt"/>
                <a:ea typeface="+mn-ea"/>
                <a:cs typeface="+mn-cs"/>
              </a:defRPr>
            </a:lvl2pPr>
          </a:lstStyle>
          <a:p>
            <a:pPr lvl="1"/>
            <a:r>
              <a:rPr lang="fr-FR" err="1"/>
              <a:t>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endParaRPr lang="fr-FR"/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r>
              <a:rPr lang="fr-FR" err="1"/>
              <a:t>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</a:t>
            </a:r>
            <a:r>
              <a:rPr lang="fr-FR"/>
              <a:t> </a:t>
            </a:r>
            <a:r>
              <a:rPr lang="fr-FR" err="1"/>
              <a:t>xxxxxxxxxxx</a:t>
            </a:r>
            <a:r>
              <a:rPr lang="fr-FR"/>
              <a:t> </a:t>
            </a:r>
            <a:r>
              <a:rPr lang="fr-FR" err="1"/>
              <a:t>xxxxxxx</a:t>
            </a:r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endParaRPr lang="fr-FR"/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/>
            </a:pPr>
            <a:endParaRPr lang="fr-FR"/>
          </a:p>
          <a:p>
            <a:pPr lvl="1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3FC70-DA34-B743-BC2D-A14EEC18D29D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0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- 4 PHOTOS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36921"/>
            <a:ext cx="7886700" cy="528637"/>
          </a:xfrm>
        </p:spPr>
        <p:txBody>
          <a:bodyPr>
            <a:normAutofit/>
          </a:bodyPr>
          <a:lstStyle>
            <a:lvl1pPr>
              <a:defRPr sz="2400" b="1" i="0" cap="all" spc="0" baseline="0">
                <a:solidFill>
                  <a:srgbClr val="0D2400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834" y="938343"/>
            <a:ext cx="3867150" cy="2888456"/>
          </a:xfrm>
        </p:spPr>
        <p:txBody>
          <a:bodyPr/>
          <a:lstStyle>
            <a:lvl1pPr marL="0" indent="0">
              <a:buFontTx/>
              <a:buNone/>
              <a:defRPr sz="1800" b="1" i="0" baseline="0">
                <a:solidFill>
                  <a:srgbClr val="F06523"/>
                </a:solidFill>
              </a:defRPr>
            </a:lvl1pPr>
            <a:lvl2pPr marL="514350" indent="-171450">
              <a:buClr>
                <a:srgbClr val="F06523"/>
              </a:buClr>
              <a:buFont typeface=".AppleSystemUIFont" charset="-120"/>
              <a:buChar char="/"/>
              <a:defRPr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6604808" y="2561194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ZoneTexte 21"/>
          <p:cNvSpPr txBox="1"/>
          <p:nvPr userDrawn="1"/>
        </p:nvSpPr>
        <p:spPr>
          <a:xfrm>
            <a:off x="7506568" y="3968601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3" name="Espace réservé pour une image  8"/>
          <p:cNvSpPr>
            <a:spLocks noGrp="1"/>
          </p:cNvSpPr>
          <p:nvPr>
            <p:ph type="pic" sz="quarter" idx="17"/>
          </p:nvPr>
        </p:nvSpPr>
        <p:spPr>
          <a:xfrm>
            <a:off x="4250576" y="2561194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4" name="ZoneTexte 23"/>
          <p:cNvSpPr txBox="1"/>
          <p:nvPr userDrawn="1"/>
        </p:nvSpPr>
        <p:spPr>
          <a:xfrm>
            <a:off x="5152336" y="3968601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5" name="Espace réservé pour une image  8"/>
          <p:cNvSpPr>
            <a:spLocks noGrp="1"/>
          </p:cNvSpPr>
          <p:nvPr>
            <p:ph type="pic" sz="quarter" idx="18"/>
          </p:nvPr>
        </p:nvSpPr>
        <p:spPr>
          <a:xfrm>
            <a:off x="6606365" y="961067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ZoneTexte 25"/>
          <p:cNvSpPr txBox="1"/>
          <p:nvPr userDrawn="1"/>
        </p:nvSpPr>
        <p:spPr>
          <a:xfrm>
            <a:off x="7508125" y="2368474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7" name="Espace réservé pour une image  8"/>
          <p:cNvSpPr>
            <a:spLocks noGrp="1"/>
          </p:cNvSpPr>
          <p:nvPr>
            <p:ph type="pic" sz="quarter" idx="19"/>
          </p:nvPr>
        </p:nvSpPr>
        <p:spPr>
          <a:xfrm>
            <a:off x="4252133" y="961067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8" name="ZoneTexte 27"/>
          <p:cNvSpPr txBox="1"/>
          <p:nvPr userDrawn="1"/>
        </p:nvSpPr>
        <p:spPr>
          <a:xfrm>
            <a:off x="5153893" y="2368474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DCEAA-01FA-FF48-9D81-E893905CCE53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75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- 4 PHOTOS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36921"/>
            <a:ext cx="7886700" cy="528637"/>
          </a:xfrm>
        </p:spPr>
        <p:txBody>
          <a:bodyPr>
            <a:normAutofit/>
          </a:bodyPr>
          <a:lstStyle>
            <a:lvl1pPr>
              <a:defRPr sz="2400" b="1" i="0" cap="all" spc="0" baseline="0">
                <a:solidFill>
                  <a:srgbClr val="0D2400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6850" y="938343"/>
            <a:ext cx="3867150" cy="2888456"/>
          </a:xfrm>
        </p:spPr>
        <p:txBody>
          <a:bodyPr/>
          <a:lstStyle>
            <a:lvl1pPr marL="0" indent="0">
              <a:buFontTx/>
              <a:buNone/>
              <a:defRPr sz="1800" b="1" i="0" baseline="0">
                <a:solidFill>
                  <a:srgbClr val="F06523"/>
                </a:solidFill>
              </a:defRPr>
            </a:lvl1pPr>
            <a:lvl2pPr marL="514350" indent="-171450">
              <a:buClr>
                <a:srgbClr val="F06523"/>
              </a:buClr>
              <a:buFont typeface=".AppleSystemUIFont" charset="-120"/>
              <a:buChar char="/"/>
              <a:defRPr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2684493" y="2538470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ZoneTexte 21"/>
          <p:cNvSpPr txBox="1"/>
          <p:nvPr userDrawn="1"/>
        </p:nvSpPr>
        <p:spPr>
          <a:xfrm>
            <a:off x="3586253" y="3945877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3" name="Espace réservé pour une image  8"/>
          <p:cNvSpPr>
            <a:spLocks noGrp="1"/>
          </p:cNvSpPr>
          <p:nvPr>
            <p:ph type="pic" sz="quarter" idx="17"/>
          </p:nvPr>
        </p:nvSpPr>
        <p:spPr>
          <a:xfrm>
            <a:off x="330261" y="2538470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4" name="ZoneTexte 23"/>
          <p:cNvSpPr txBox="1"/>
          <p:nvPr userDrawn="1"/>
        </p:nvSpPr>
        <p:spPr>
          <a:xfrm>
            <a:off x="1232021" y="3945877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5" name="Espace réservé pour une image  8"/>
          <p:cNvSpPr>
            <a:spLocks noGrp="1"/>
          </p:cNvSpPr>
          <p:nvPr>
            <p:ph type="pic" sz="quarter" idx="18"/>
          </p:nvPr>
        </p:nvSpPr>
        <p:spPr>
          <a:xfrm>
            <a:off x="2686050" y="938343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ZoneTexte 25"/>
          <p:cNvSpPr txBox="1"/>
          <p:nvPr userDrawn="1"/>
        </p:nvSpPr>
        <p:spPr>
          <a:xfrm>
            <a:off x="3587810" y="2345750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7" name="Espace réservé pour une image  8"/>
          <p:cNvSpPr>
            <a:spLocks noGrp="1"/>
          </p:cNvSpPr>
          <p:nvPr>
            <p:ph type="pic" sz="quarter" idx="19"/>
          </p:nvPr>
        </p:nvSpPr>
        <p:spPr>
          <a:xfrm>
            <a:off x="331818" y="938343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8" name="ZoneTexte 27"/>
          <p:cNvSpPr txBox="1"/>
          <p:nvPr userDrawn="1"/>
        </p:nvSpPr>
        <p:spPr>
          <a:xfrm>
            <a:off x="1233578" y="2345750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0F1B2D-3454-4448-90A4-135D00C2FB26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73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- 4 PHOTOS F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36921"/>
            <a:ext cx="7886700" cy="528637"/>
          </a:xfrm>
        </p:spPr>
        <p:txBody>
          <a:bodyPr>
            <a:normAutofit/>
          </a:bodyPr>
          <a:lstStyle>
            <a:lvl1pPr>
              <a:defRPr sz="2400" b="1" i="0" cap="all" spc="0" baseline="0">
                <a:solidFill>
                  <a:srgbClr val="0D2400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938343"/>
            <a:ext cx="3867150" cy="2290632"/>
          </a:xfrm>
        </p:spPr>
        <p:txBody>
          <a:bodyPr/>
          <a:lstStyle>
            <a:lvl1pPr marL="0" indent="0">
              <a:buFontTx/>
              <a:buNone/>
              <a:defRPr sz="1800" b="1" i="0" baseline="0">
                <a:solidFill>
                  <a:srgbClr val="F06523"/>
                </a:solidFill>
              </a:defRPr>
            </a:lvl1pPr>
            <a:lvl2pPr marL="514350" indent="-171450">
              <a:buClr>
                <a:srgbClr val="F06523"/>
              </a:buClr>
              <a:buFont typeface=".AppleSystemUIFont" charset="-120"/>
              <a:buChar char="/"/>
              <a:defRPr/>
            </a:lvl2pPr>
            <a:lvl3pPr marL="857250" indent="-171450">
              <a:buFontTx/>
              <a:buBlip>
                <a:blip r:embed="rId2"/>
              </a:buBlip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27" name="Espace réservé pour une image  8"/>
          <p:cNvSpPr>
            <a:spLocks noGrp="1"/>
          </p:cNvSpPr>
          <p:nvPr>
            <p:ph type="pic" sz="quarter" idx="19"/>
          </p:nvPr>
        </p:nvSpPr>
        <p:spPr>
          <a:xfrm>
            <a:off x="190500" y="3375868"/>
            <a:ext cx="1743076" cy="8598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8" name="ZoneTexte 27"/>
          <p:cNvSpPr txBox="1"/>
          <p:nvPr userDrawn="1"/>
        </p:nvSpPr>
        <p:spPr>
          <a:xfrm>
            <a:off x="609600" y="4268004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15" name="Espace réservé pour une image  8"/>
          <p:cNvSpPr>
            <a:spLocks noGrp="1"/>
          </p:cNvSpPr>
          <p:nvPr>
            <p:ph type="pic" sz="quarter" idx="20"/>
          </p:nvPr>
        </p:nvSpPr>
        <p:spPr>
          <a:xfrm>
            <a:off x="1990726" y="3375868"/>
            <a:ext cx="1743076" cy="8598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2438401" y="4268004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17" name="Espace réservé pour une image  8"/>
          <p:cNvSpPr>
            <a:spLocks noGrp="1"/>
          </p:cNvSpPr>
          <p:nvPr>
            <p:ph type="pic" sz="quarter" idx="21"/>
          </p:nvPr>
        </p:nvSpPr>
        <p:spPr>
          <a:xfrm>
            <a:off x="3790952" y="3375868"/>
            <a:ext cx="1743076" cy="8598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4210052" y="4268004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19" name="Espace réservé pour une image  8"/>
          <p:cNvSpPr>
            <a:spLocks noGrp="1"/>
          </p:cNvSpPr>
          <p:nvPr>
            <p:ph type="pic" sz="quarter" idx="22"/>
          </p:nvPr>
        </p:nvSpPr>
        <p:spPr>
          <a:xfrm>
            <a:off x="5591178" y="3375868"/>
            <a:ext cx="1743076" cy="8598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0" name="ZoneTexte 19"/>
          <p:cNvSpPr txBox="1"/>
          <p:nvPr userDrawn="1"/>
        </p:nvSpPr>
        <p:spPr>
          <a:xfrm>
            <a:off x="6038853" y="4268004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B1FCF1-D142-2347-8D72-FBCA9D3555E6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26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36921"/>
            <a:ext cx="7886700" cy="528637"/>
          </a:xfrm>
        </p:spPr>
        <p:txBody>
          <a:bodyPr>
            <a:normAutofit/>
          </a:bodyPr>
          <a:lstStyle>
            <a:lvl1pPr>
              <a:defRPr sz="2400" b="1" i="0" cap="all" spc="0" baseline="0">
                <a:solidFill>
                  <a:srgbClr val="0D2400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4573557" y="2538470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ZoneTexte 21"/>
          <p:cNvSpPr txBox="1"/>
          <p:nvPr userDrawn="1"/>
        </p:nvSpPr>
        <p:spPr>
          <a:xfrm>
            <a:off x="5475317" y="3945877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3" name="Espace réservé pour une image  8"/>
          <p:cNvSpPr>
            <a:spLocks noGrp="1"/>
          </p:cNvSpPr>
          <p:nvPr>
            <p:ph type="pic" sz="quarter" idx="17"/>
          </p:nvPr>
        </p:nvSpPr>
        <p:spPr>
          <a:xfrm>
            <a:off x="2219325" y="2538470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4" name="ZoneTexte 23"/>
          <p:cNvSpPr txBox="1"/>
          <p:nvPr userDrawn="1"/>
        </p:nvSpPr>
        <p:spPr>
          <a:xfrm>
            <a:off x="3079871" y="3945877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5" name="Espace réservé pour une image  8"/>
          <p:cNvSpPr>
            <a:spLocks noGrp="1"/>
          </p:cNvSpPr>
          <p:nvPr>
            <p:ph type="pic" sz="quarter" idx="18"/>
          </p:nvPr>
        </p:nvSpPr>
        <p:spPr>
          <a:xfrm>
            <a:off x="4575114" y="938343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ZoneTexte 25"/>
          <p:cNvSpPr txBox="1"/>
          <p:nvPr userDrawn="1"/>
        </p:nvSpPr>
        <p:spPr>
          <a:xfrm>
            <a:off x="5476874" y="2345750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27" name="Espace réservé pour une image  8"/>
          <p:cNvSpPr>
            <a:spLocks noGrp="1"/>
          </p:cNvSpPr>
          <p:nvPr>
            <p:ph type="pic" sz="quarter" idx="19"/>
          </p:nvPr>
        </p:nvSpPr>
        <p:spPr>
          <a:xfrm>
            <a:off x="2220882" y="938343"/>
            <a:ext cx="2293968" cy="14074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8" name="ZoneTexte 27"/>
          <p:cNvSpPr txBox="1"/>
          <p:nvPr userDrawn="1"/>
        </p:nvSpPr>
        <p:spPr>
          <a:xfrm>
            <a:off x="3122642" y="2345750"/>
            <a:ext cx="1409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/>
              <a:t>Légende photo</a:t>
            </a:r>
            <a:r>
              <a:rPr lang="fr-FR" sz="800" baseline="0"/>
              <a:t> </a:t>
            </a:r>
            <a:endParaRPr lang="fr-FR" sz="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D34A65-7287-A54C-A6C0-E1C639B98A83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9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B4CC1C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A3C074-9485-5041-B68E-C900CE0E97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CFA1FDE-FA44-BE4B-9226-E5AAA85B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E6D1836-71C8-524E-BD1A-D8F127B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5686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C00F1F-860E-CC40-A462-10C770FA7538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0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ERCALAI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30C2-12A1-0745-B016-14FF3DD15EE1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B31-3942-C740-BB12-633EF38F3E47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586978"/>
            <a:ext cx="4373880" cy="14173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rgbClr val="0D1C2D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2160508"/>
            <a:ext cx="437388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0D1C2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145E2-37B2-914A-B89C-EB7D8C943279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4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>
            <a:normAutofit/>
          </a:bodyPr>
          <a:lstStyle>
            <a:lvl1pPr>
              <a:defRPr sz="2400" b="1" i="0" cap="all" baseline="0"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8B8BA8-2E61-974C-84A0-87372576FFEA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61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48B6-2B69-B644-9592-79BE2D79A523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AB49-7A81-9D42-9563-B5195566800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CB30D-7544-2B44-96A0-0B75BC09A359}"/>
              </a:ext>
            </a:extLst>
          </p:cNvPr>
          <p:cNvSpPr/>
          <p:nvPr userDrawn="1"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1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B0DBD8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A3C074-9485-5041-B68E-C900CE0E97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CFA1FDE-FA44-BE4B-9226-E5AAA85B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E6D1836-71C8-524E-BD1A-D8F127B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86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E94E1B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A3C074-9485-5041-B68E-C900CE0E97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CFA1FDE-FA44-BE4B-9226-E5AAA85B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E6D1836-71C8-524E-BD1A-D8F127B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47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3998" cy="51434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A3C074-9485-5041-B68E-C900CE0E97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rgbClr val="00213F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CFA1FDE-FA44-BE4B-9226-E5AAA85B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00213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E6D1836-71C8-524E-BD1A-D8F127B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25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6116DD-F902-C44D-9470-CAF6A203A3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49AC4-F359-1B46-B039-E83299EC0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8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texte et aplat de coule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8" y="0"/>
            <a:ext cx="9148058" cy="5145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11E4B0-9AF5-264B-87F3-BAE7A09675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51" y="1764841"/>
            <a:ext cx="3809365" cy="89591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i="0" cap="all" spc="0" baseline="0">
                <a:solidFill>
                  <a:schemeClr val="bg1"/>
                </a:solidFill>
                <a:latin typeface="century gothic" charset="0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F35EC43-427A-144D-8388-2D17CDB24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3809365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8F883AC-7D6D-2D4D-AC98-3745612F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0329" y="4674276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C148B6-2B69-B644-9592-79BE2D79A523}" type="datetimeFigureOut">
              <a:rPr lang="fr-FR" smtClean="0"/>
              <a:pPr/>
              <a:t>15/01/2024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5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D170C10-2731-3E47-9DD8-3AFA69EBC70F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8488863" y="4515378"/>
            <a:ext cx="391452" cy="38616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2678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6303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30C2-12A1-0745-B016-14FF3DD15EE1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63034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84579" y="4630341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80B31-3942-C740-BB12-633EF38F3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84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823" r:id="rId2"/>
    <p:sldLayoutId id="2147483827" r:id="rId3"/>
    <p:sldLayoutId id="2147483826" r:id="rId4"/>
    <p:sldLayoutId id="2147483825" r:id="rId5"/>
    <p:sldLayoutId id="2147483824" r:id="rId6"/>
    <p:sldLayoutId id="2147483764" r:id="rId7"/>
    <p:sldLayoutId id="2147483674" r:id="rId8"/>
    <p:sldLayoutId id="2147483752" r:id="rId9"/>
    <p:sldLayoutId id="2147483753" r:id="rId10"/>
    <p:sldLayoutId id="2147483754" r:id="rId11"/>
    <p:sldLayoutId id="2147483709" r:id="rId12"/>
    <p:sldLayoutId id="2147483804" r:id="rId13"/>
    <p:sldLayoutId id="2147483802" r:id="rId14"/>
    <p:sldLayoutId id="2147483803" r:id="rId15"/>
    <p:sldLayoutId id="2147483821" r:id="rId16"/>
    <p:sldLayoutId id="2147483759" r:id="rId17"/>
    <p:sldLayoutId id="2147483755" r:id="rId18"/>
    <p:sldLayoutId id="2147483756" r:id="rId19"/>
    <p:sldLayoutId id="2147483757" r:id="rId20"/>
    <p:sldLayoutId id="2147483712" r:id="rId21"/>
    <p:sldLayoutId id="2147483805" r:id="rId22"/>
    <p:sldLayoutId id="2147483806" r:id="rId23"/>
    <p:sldLayoutId id="2147483807" r:id="rId24"/>
    <p:sldLayoutId id="2147483822" r:id="rId25"/>
    <p:sldLayoutId id="2147483713" r:id="rId26"/>
    <p:sldLayoutId id="2147483723" r:id="rId27"/>
    <p:sldLayoutId id="2147483760" r:id="rId28"/>
    <p:sldLayoutId id="2147483761" r:id="rId29"/>
    <p:sldLayoutId id="2147483763" r:id="rId30"/>
    <p:sldLayoutId id="2147483724" r:id="rId31"/>
    <p:sldLayoutId id="2147483746" r:id="rId32"/>
    <p:sldLayoutId id="2147483747" r:id="rId33"/>
    <p:sldLayoutId id="2147483748" r:id="rId34"/>
    <p:sldLayoutId id="2147483728" r:id="rId35"/>
    <p:sldLayoutId id="2147483730" r:id="rId36"/>
    <p:sldLayoutId id="2147483731" r:id="rId37"/>
    <p:sldLayoutId id="2147483732" r:id="rId38"/>
    <p:sldLayoutId id="2147483733" r:id="rId39"/>
    <p:sldLayoutId id="2147483675" r:id="rId40"/>
    <p:sldLayoutId id="2147483744" r:id="rId41"/>
    <p:sldLayoutId id="2147483678" r:id="rId42"/>
    <p:sldLayoutId id="2147483682" r:id="rId4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Remi.kuentz@ampmetropole.fr" TargetMode="External"/><Relationship Id="rId4" Type="http://schemas.openxmlformats.org/officeDocument/2006/relationships/hyperlink" Target="mailto:sylvain.bardin@ampmetropole.f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61EA39-5DB0-5B52-1C35-7E72FAF281F8}"/>
              </a:ext>
            </a:extLst>
          </p:cNvPr>
          <p:cNvSpPr/>
          <p:nvPr/>
        </p:nvSpPr>
        <p:spPr>
          <a:xfrm>
            <a:off x="221456" y="4471987"/>
            <a:ext cx="2636044" cy="585788"/>
          </a:xfrm>
          <a:prstGeom prst="roundRect">
            <a:avLst/>
          </a:prstGeom>
          <a:solidFill>
            <a:srgbClr val="FFFF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F1E80B8-EF4A-7A5C-AC48-C0527960341C}"/>
              </a:ext>
            </a:extLst>
          </p:cNvPr>
          <p:cNvSpPr/>
          <p:nvPr/>
        </p:nvSpPr>
        <p:spPr>
          <a:xfrm>
            <a:off x="2143125" y="1450181"/>
            <a:ext cx="5079206" cy="2678906"/>
          </a:xfrm>
          <a:prstGeom prst="roundRect">
            <a:avLst/>
          </a:prstGeom>
          <a:solidFill>
            <a:srgbClr val="00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2DAA08-A6C7-43D7-8657-76099783D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49" y="4508273"/>
            <a:ext cx="1607330" cy="5247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B00F27-7B6C-7543-88B4-D91E3D2316FD}"/>
              </a:ext>
            </a:extLst>
          </p:cNvPr>
          <p:cNvSpPr txBox="1"/>
          <p:nvPr/>
        </p:nvSpPr>
        <p:spPr>
          <a:xfrm>
            <a:off x="173845" y="4686133"/>
            <a:ext cx="1325880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" b="1" baseline="0"/>
              <a:t>Le 16 janvier 2024</a:t>
            </a:r>
            <a:r>
              <a:rPr lang="fr-FR" sz="600" b="1"/>
              <a:t> </a:t>
            </a:r>
            <a:r>
              <a:rPr lang="fr-FR" sz="600"/>
              <a:t>  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3E74657-ADB5-D249-8FC2-C996222E6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0751" y="1407653"/>
            <a:ext cx="5891102" cy="1324539"/>
          </a:xfrm>
        </p:spPr>
        <p:txBody>
          <a:bodyPr/>
          <a:lstStyle/>
          <a:p>
            <a:r>
              <a:rPr lang="fr-FR" sz="2600"/>
              <a:t>Le Jumeau numérique du territoire métropolitain :</a:t>
            </a:r>
            <a:br>
              <a:rPr lang="fr-FR" sz="2600"/>
            </a:br>
            <a:r>
              <a:rPr lang="fr-FR" sz="2600"/>
              <a:t>Evolution et cas d’usages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EE8215C4-3D9F-084B-86ED-6CDF9C867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751" y="2851190"/>
            <a:ext cx="4927986" cy="15806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1600"/>
              <a:t>Journée technique sur les jumeaux numériques</a:t>
            </a:r>
          </a:p>
          <a:p>
            <a:endParaRPr lang="fr-FR" sz="1200"/>
          </a:p>
          <a:p>
            <a:r>
              <a:rPr lang="fr-FR" sz="1200"/>
              <a:t>Sylvain BARDIN : Chef de Projet SIG 3D</a:t>
            </a:r>
          </a:p>
          <a:p>
            <a:r>
              <a:rPr lang="fr-FR" sz="1200"/>
              <a:t>Rémi KUENTZ : Apprenti 3D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75084A-D6CF-437F-BCD3-BDF75C7D9E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3"/>
          <a:stretch/>
        </p:blipFill>
        <p:spPr>
          <a:xfrm>
            <a:off x="7138737" y="4302238"/>
            <a:ext cx="1202533" cy="6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20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modèles 3D du Bâti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1E13C-6B73-624D-AA46-F5A2078E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107" y="2072645"/>
            <a:ext cx="8234771" cy="1392815"/>
          </a:xfrm>
        </p:spPr>
        <p:txBody>
          <a:bodyPr>
            <a:normAutofit/>
          </a:bodyPr>
          <a:lstStyle/>
          <a:p>
            <a:pPr marL="342900" lvl="1" indent="0">
              <a:buClr>
                <a:srgbClr val="E94E1B"/>
              </a:buClr>
              <a:buNone/>
            </a:pPr>
            <a:endParaRPr lang="fr-FR" sz="1000">
              <a:solidFill>
                <a:srgbClr val="001A2F"/>
              </a:solidFill>
            </a:endParaRPr>
          </a:p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Bâti LOD 2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200"/>
              <a:t>Bâtiments modélisés et texturés à partir de prises de vues aériennes par </a:t>
            </a:r>
            <a:r>
              <a:rPr lang="fr-FR" sz="1200" err="1"/>
              <a:t>stéréorestitution</a:t>
            </a:r>
            <a:endParaRPr lang="fr-FR" sz="1200"/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200"/>
              <a:t>Utilisation du marché topographique métropolitain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200"/>
              <a:t>Couvre les centres urbains denses des villes les plus peuplées et les zones à enjeux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endParaRPr lang="fr-FR" sz="1400"/>
          </a:p>
          <a:p>
            <a:pPr marL="342900" lvl="1" indent="0">
              <a:buClr>
                <a:srgbClr val="E94E1B"/>
              </a:buClr>
              <a:buNone/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B6C7A-5072-3644-85D2-5FEB84963353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7BA18-BB7B-4BBD-A410-75FCC45394E9}"/>
              </a:ext>
            </a:extLst>
          </p:cNvPr>
          <p:cNvSpPr/>
          <p:nvPr/>
        </p:nvSpPr>
        <p:spPr>
          <a:xfrm>
            <a:off x="7850981" y="2950369"/>
            <a:ext cx="1221582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05C473-5CB4-4D44-BB39-43A829442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0" t="-406" r="12438" b="373"/>
          <a:stretch/>
        </p:blipFill>
        <p:spPr>
          <a:xfrm>
            <a:off x="4846393" y="650086"/>
            <a:ext cx="1877451" cy="16359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479251-32A2-4FFF-9728-6DE4B4B5C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1" t="7265" r="29310" b="8180"/>
          <a:stretch/>
        </p:blipFill>
        <p:spPr>
          <a:xfrm>
            <a:off x="7032895" y="650086"/>
            <a:ext cx="1804215" cy="16204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0C82C1-A57D-49D3-8C52-6364C04B8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74" y="3339080"/>
            <a:ext cx="3932206" cy="1716347"/>
          </a:xfrm>
          <a:prstGeom prst="rect">
            <a:avLst/>
          </a:prstGeom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563BB2B3-5A94-4DC3-8FA2-26000C798A6E}"/>
              </a:ext>
            </a:extLst>
          </p:cNvPr>
          <p:cNvSpPr/>
          <p:nvPr/>
        </p:nvSpPr>
        <p:spPr>
          <a:xfrm>
            <a:off x="6726241" y="1332907"/>
            <a:ext cx="313797" cy="378619"/>
          </a:xfrm>
          <a:prstGeom prst="rightArrow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2EB4DAE-6246-4520-BAFE-91BCEF37029E}"/>
              </a:ext>
            </a:extLst>
          </p:cNvPr>
          <p:cNvSpPr txBox="1">
            <a:spLocks/>
          </p:cNvSpPr>
          <p:nvPr/>
        </p:nvSpPr>
        <p:spPr>
          <a:xfrm>
            <a:off x="595109" y="817958"/>
            <a:ext cx="4360940" cy="1242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800" b="1" i="0" kern="1200" baseline="0">
                <a:solidFill>
                  <a:srgbClr val="009FE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06523"/>
              </a:buClr>
              <a:buFont typeface=".AppleSystemUIFont" charset="-120"/>
              <a:buChar char="/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5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Bâti LOD 1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200"/>
              <a:t>Bâtiments modélisés en « boites à chaussures » blanches (LOD1)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200"/>
              <a:t>Texturation en régie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200"/>
              <a:t>Couvre l’ensemble du territoire</a:t>
            </a:r>
          </a:p>
          <a:p>
            <a:pPr marL="342900" lvl="1" indent="0">
              <a:buClr>
                <a:srgbClr val="E94E1B"/>
              </a:buClr>
              <a:buFont typeface=".AppleSystemUIFont" charset="-120"/>
              <a:buNone/>
            </a:pPr>
            <a:endParaRPr lang="fr-FR" sz="1000">
              <a:solidFill>
                <a:srgbClr val="001A2F"/>
              </a:solidFill>
            </a:endParaRPr>
          </a:p>
          <a:p>
            <a:pPr marL="342900" lvl="1" indent="0">
              <a:buClr>
                <a:srgbClr val="E94E1B"/>
              </a:buClr>
              <a:buFont typeface=".AppleSystemUIFont" charset="-120"/>
              <a:buNone/>
            </a:pPr>
            <a:endParaRPr lang="fr-FR" sz="1000">
              <a:solidFill>
                <a:srgbClr val="001A2F"/>
              </a:solidFill>
            </a:endParaRPr>
          </a:p>
          <a:p>
            <a:pPr lvl="1" indent="0">
              <a:buClr>
                <a:srgbClr val="E94E1B"/>
              </a:buClr>
              <a:buNone/>
            </a:pPr>
            <a:endParaRPr lang="fr-FR" sz="1400"/>
          </a:p>
          <a:p>
            <a:pPr marL="342900" lvl="1" indent="0">
              <a:buClr>
                <a:srgbClr val="E94E1B"/>
              </a:buClr>
              <a:buFont typeface=".AppleSystemUIFont" charset="-120"/>
              <a:buNone/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619F44F-1A13-4293-8DA9-592C654CD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554" y="3339080"/>
            <a:ext cx="4158562" cy="17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Autres </a:t>
            </a:r>
            <a:r>
              <a:rPr lang="fr-FR" err="1"/>
              <a:t>DONNées</a:t>
            </a:r>
            <a:r>
              <a:rPr lang="fr-FR"/>
              <a:t> 3D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B6C7A-5072-3644-85D2-5FEB84963353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7BA18-BB7B-4BBD-A410-75FCC45394E9}"/>
              </a:ext>
            </a:extLst>
          </p:cNvPr>
          <p:cNvSpPr/>
          <p:nvPr/>
        </p:nvSpPr>
        <p:spPr>
          <a:xfrm>
            <a:off x="7850981" y="2950369"/>
            <a:ext cx="1221582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1E13C-6B73-624D-AA46-F5A2078E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708" y="614363"/>
            <a:ext cx="8486979" cy="4392215"/>
          </a:xfrm>
        </p:spPr>
        <p:txBody>
          <a:bodyPr>
            <a:normAutofit/>
          </a:bodyPr>
          <a:lstStyle/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Modélisation 3D de la végétation sur l’ensemble du territoire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Utilisation des données BD Forêt, OCCSOL CRIGE, </a:t>
            </a:r>
            <a:r>
              <a:rPr lang="fr-FR" sz="1400" err="1"/>
              <a:t>LiDAR</a:t>
            </a:r>
            <a:r>
              <a:rPr lang="fr-FR" sz="1400"/>
              <a:t> et PCRS vecteur</a:t>
            </a:r>
          </a:p>
          <a:p>
            <a:pPr marL="342900" lvl="1" indent="0">
              <a:buClr>
                <a:srgbClr val="E94E1B"/>
              </a:buClr>
              <a:buNone/>
            </a:pPr>
            <a:endParaRPr lang="fr-FR" sz="1000">
              <a:solidFill>
                <a:srgbClr val="001A2F"/>
              </a:solidFill>
            </a:endParaRPr>
          </a:p>
          <a:p>
            <a:pPr>
              <a:buClr>
                <a:srgbClr val="E94E1B"/>
              </a:buClr>
            </a:pPr>
            <a:endParaRPr lang="fr-FR">
              <a:solidFill>
                <a:srgbClr val="E94E1B"/>
              </a:solidFill>
            </a:endParaRPr>
          </a:p>
          <a:p>
            <a:pPr>
              <a:buClr>
                <a:srgbClr val="E94E1B"/>
              </a:buClr>
            </a:pPr>
            <a:endParaRPr lang="fr-FR">
              <a:solidFill>
                <a:srgbClr val="E94E1B"/>
              </a:solidFill>
            </a:endParaRPr>
          </a:p>
          <a:p>
            <a:pPr>
              <a:buClr>
                <a:srgbClr val="E94E1B"/>
              </a:buClr>
            </a:pPr>
            <a:endParaRPr lang="fr-FR">
              <a:solidFill>
                <a:srgbClr val="E94E1B"/>
              </a:solidFill>
            </a:endParaRPr>
          </a:p>
          <a:p>
            <a:pPr>
              <a:buClr>
                <a:srgbClr val="E94E1B"/>
              </a:buClr>
            </a:pPr>
            <a:endParaRPr lang="fr-FR">
              <a:solidFill>
                <a:srgbClr val="E94E1B"/>
              </a:solidFill>
            </a:endParaRPr>
          </a:p>
          <a:p>
            <a:pPr>
              <a:buClr>
                <a:srgbClr val="E94E1B"/>
              </a:buClr>
            </a:pPr>
            <a:r>
              <a:rPr lang="fr-FR" err="1">
                <a:solidFill>
                  <a:srgbClr val="E94E1B"/>
                </a:solidFill>
              </a:rPr>
              <a:t>Photomaillages</a:t>
            </a:r>
            <a:r>
              <a:rPr lang="fr-FR">
                <a:solidFill>
                  <a:srgbClr val="E94E1B"/>
                </a:solidFill>
              </a:rPr>
              <a:t> 3D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Représentation photoréaliste à partir des prises de vues aériennes réalisable en régie</a:t>
            </a:r>
          </a:p>
          <a:p>
            <a:pPr marL="342900" lvl="1" indent="0">
              <a:buClr>
                <a:srgbClr val="E94E1B"/>
              </a:buClr>
              <a:buNone/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48366CD-917D-4025-A291-61160488F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10" y="1193107"/>
            <a:ext cx="6696697" cy="15602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D36E15-B7B8-4A02-AC55-5C79CED23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1" b="13928"/>
          <a:stretch/>
        </p:blipFill>
        <p:spPr>
          <a:xfrm>
            <a:off x="1037710" y="3425796"/>
            <a:ext cx="6696697" cy="15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9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Environnement applicatif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B6C7A-5072-3644-85D2-5FEB84963353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EA7C67-006B-488A-B89C-6E548AF774F6}"/>
              </a:ext>
            </a:extLst>
          </p:cNvPr>
          <p:cNvSpPr/>
          <p:nvPr/>
        </p:nvSpPr>
        <p:spPr>
          <a:xfrm>
            <a:off x="7850981" y="2950369"/>
            <a:ext cx="1221582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Cylindre 2">
            <a:extLst>
              <a:ext uri="{FF2B5EF4-FFF2-40B4-BE49-F238E27FC236}">
                <a16:creationId xmlns:a16="http://schemas.microsoft.com/office/drawing/2014/main" id="{A630CB97-E73D-445F-BE28-8341FAAFB2E4}"/>
              </a:ext>
            </a:extLst>
          </p:cNvPr>
          <p:cNvSpPr/>
          <p:nvPr/>
        </p:nvSpPr>
        <p:spPr>
          <a:xfrm>
            <a:off x="6786359" y="777103"/>
            <a:ext cx="1200149" cy="739967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BDD SIG</a:t>
            </a:r>
          </a:p>
        </p:txBody>
      </p:sp>
      <p:sp>
        <p:nvSpPr>
          <p:cNvPr id="4" name="Organigramme : Multidocument 3">
            <a:extLst>
              <a:ext uri="{FF2B5EF4-FFF2-40B4-BE49-F238E27FC236}">
                <a16:creationId xmlns:a16="http://schemas.microsoft.com/office/drawing/2014/main" id="{FD977986-32C0-4AEB-88E9-82A5DB256C75}"/>
              </a:ext>
            </a:extLst>
          </p:cNvPr>
          <p:cNvSpPr/>
          <p:nvPr/>
        </p:nvSpPr>
        <p:spPr>
          <a:xfrm>
            <a:off x="295509" y="797126"/>
            <a:ext cx="1719030" cy="821528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tx1"/>
                </a:solidFill>
              </a:rPr>
              <a:t>Fichiers plats 2D/3D</a:t>
            </a: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411C0A88-9A21-4B5C-A274-6318FE70B17B}"/>
              </a:ext>
            </a:extLst>
          </p:cNvPr>
          <p:cNvSpPr/>
          <p:nvPr/>
        </p:nvSpPr>
        <p:spPr>
          <a:xfrm>
            <a:off x="2619970" y="4142186"/>
            <a:ext cx="3904060" cy="94297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Plateforme web</a:t>
            </a:r>
          </a:p>
          <a:p>
            <a:pPr algn="ctr"/>
            <a:r>
              <a:rPr lang="fr-FR">
                <a:solidFill>
                  <a:schemeClr val="tx1"/>
                </a:solidFill>
              </a:rPr>
              <a:t>Jumeau Numérique Métropolitain</a:t>
            </a:r>
          </a:p>
        </p:txBody>
      </p:sp>
      <p:sp>
        <p:nvSpPr>
          <p:cNvPr id="10" name="Organigramme : Multidocument 9">
            <a:extLst>
              <a:ext uri="{FF2B5EF4-FFF2-40B4-BE49-F238E27FC236}">
                <a16:creationId xmlns:a16="http://schemas.microsoft.com/office/drawing/2014/main" id="{713CFC4E-81E5-4D42-98E7-05468D01799E}"/>
              </a:ext>
            </a:extLst>
          </p:cNvPr>
          <p:cNvSpPr/>
          <p:nvPr/>
        </p:nvSpPr>
        <p:spPr>
          <a:xfrm>
            <a:off x="4596044" y="755598"/>
            <a:ext cx="1416907" cy="821528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Rasters</a:t>
            </a:r>
          </a:p>
          <a:p>
            <a:pPr algn="ctr"/>
            <a:r>
              <a:rPr lang="fr-FR" sz="1400">
                <a:solidFill>
                  <a:schemeClr val="tx1"/>
                </a:solidFill>
              </a:rPr>
              <a:t>Ortho, MNT</a:t>
            </a:r>
          </a:p>
        </p:txBody>
      </p:sp>
      <p:sp>
        <p:nvSpPr>
          <p:cNvPr id="11" name="Cylindre 10">
            <a:extLst>
              <a:ext uri="{FF2B5EF4-FFF2-40B4-BE49-F238E27FC236}">
                <a16:creationId xmlns:a16="http://schemas.microsoft.com/office/drawing/2014/main" id="{FABBE2A8-CAF0-4094-B793-E429C4C577FA}"/>
              </a:ext>
            </a:extLst>
          </p:cNvPr>
          <p:cNvSpPr/>
          <p:nvPr/>
        </p:nvSpPr>
        <p:spPr>
          <a:xfrm>
            <a:off x="2622488" y="837159"/>
            <a:ext cx="1200148" cy="739967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BDD 3D</a:t>
            </a:r>
          </a:p>
        </p:txBody>
      </p:sp>
      <p:sp>
        <p:nvSpPr>
          <p:cNvPr id="12" name="Organigramme : Décision 11">
            <a:extLst>
              <a:ext uri="{FF2B5EF4-FFF2-40B4-BE49-F238E27FC236}">
                <a16:creationId xmlns:a16="http://schemas.microsoft.com/office/drawing/2014/main" id="{7B12941A-EDC3-4D22-8EC6-20D40C779B93}"/>
              </a:ext>
            </a:extLst>
          </p:cNvPr>
          <p:cNvSpPr/>
          <p:nvPr/>
        </p:nvSpPr>
        <p:spPr>
          <a:xfrm>
            <a:off x="3143047" y="3342086"/>
            <a:ext cx="2571954" cy="615549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Applications Web 3D</a:t>
            </a:r>
          </a:p>
        </p:txBody>
      </p:sp>
      <p:sp>
        <p:nvSpPr>
          <p:cNvPr id="13" name="Organigramme : Décision 12">
            <a:extLst>
              <a:ext uri="{FF2B5EF4-FFF2-40B4-BE49-F238E27FC236}">
                <a16:creationId xmlns:a16="http://schemas.microsoft.com/office/drawing/2014/main" id="{6C74B421-46E1-4D29-AF33-19B2B3B3B3E4}"/>
              </a:ext>
            </a:extLst>
          </p:cNvPr>
          <p:cNvSpPr/>
          <p:nvPr/>
        </p:nvSpPr>
        <p:spPr>
          <a:xfrm>
            <a:off x="3143047" y="2540510"/>
            <a:ext cx="2571954" cy="587268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Cartes </a:t>
            </a:r>
          </a:p>
          <a:p>
            <a:pPr algn="ctr"/>
            <a:r>
              <a:rPr lang="fr-FR" sz="1400">
                <a:solidFill>
                  <a:schemeClr val="tx1"/>
                </a:solidFill>
              </a:rPr>
              <a:t>Web 3D</a:t>
            </a:r>
          </a:p>
        </p:txBody>
      </p:sp>
      <p:sp>
        <p:nvSpPr>
          <p:cNvPr id="14" name="Organigramme : Décision 13">
            <a:extLst>
              <a:ext uri="{FF2B5EF4-FFF2-40B4-BE49-F238E27FC236}">
                <a16:creationId xmlns:a16="http://schemas.microsoft.com/office/drawing/2014/main" id="{4203A355-0B76-4B70-ACFA-9B318C141BF4}"/>
              </a:ext>
            </a:extLst>
          </p:cNvPr>
          <p:cNvSpPr/>
          <p:nvPr/>
        </p:nvSpPr>
        <p:spPr>
          <a:xfrm>
            <a:off x="3143047" y="1731614"/>
            <a:ext cx="2571954" cy="587268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Logiciels Desktop 3D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3F93928-C597-410F-9384-64778CEBF7B2}"/>
              </a:ext>
            </a:extLst>
          </p:cNvPr>
          <p:cNvCxnSpPr>
            <a:stCxn id="14" idx="2"/>
            <a:endCxn id="13" idx="0"/>
          </p:cNvCxnSpPr>
          <p:nvPr/>
        </p:nvCxnSpPr>
        <p:spPr>
          <a:xfrm>
            <a:off x="4429024" y="2318882"/>
            <a:ext cx="0" cy="221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37613C6-C2F6-4D1F-B1A8-9D21D088D7D6}"/>
              </a:ext>
            </a:extLst>
          </p:cNvPr>
          <p:cNvCxnSpPr/>
          <p:nvPr/>
        </p:nvCxnSpPr>
        <p:spPr>
          <a:xfrm>
            <a:off x="4429024" y="3127778"/>
            <a:ext cx="0" cy="221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A1CC31B-0D32-4D91-B46B-F7C16B7A79F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29024" y="3957635"/>
            <a:ext cx="0" cy="184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rganigramme : Alternative 17">
            <a:extLst>
              <a:ext uri="{FF2B5EF4-FFF2-40B4-BE49-F238E27FC236}">
                <a16:creationId xmlns:a16="http://schemas.microsoft.com/office/drawing/2014/main" id="{CF289290-3E27-45B2-8CC6-2D7DB9EDCF2B}"/>
              </a:ext>
            </a:extLst>
          </p:cNvPr>
          <p:cNvSpPr/>
          <p:nvPr/>
        </p:nvSpPr>
        <p:spPr>
          <a:xfrm>
            <a:off x="6481270" y="3277799"/>
            <a:ext cx="2290173" cy="77211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SIG Métropolitain</a:t>
            </a:r>
          </a:p>
          <a:p>
            <a:pPr algn="ctr"/>
            <a:r>
              <a:rPr lang="fr-FR">
                <a:solidFill>
                  <a:schemeClr val="tx1"/>
                </a:solidFill>
              </a:rPr>
              <a:t>SIGM@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5ED600D-CDE2-45BD-BD7A-781C7383C88B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>
          <a:xfrm>
            <a:off x="5715001" y="3649861"/>
            <a:ext cx="766269" cy="13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DDA673F-91F4-4F55-B3D4-16D07A89A1B2}"/>
              </a:ext>
            </a:extLst>
          </p:cNvPr>
          <p:cNvCxnSpPr>
            <a:cxnSpLocks/>
            <a:stCxn id="3" idx="3"/>
          </p:cNvCxnSpPr>
          <p:nvPr/>
        </p:nvCxnSpPr>
        <p:spPr>
          <a:xfrm flipH="1">
            <a:off x="5250658" y="1517070"/>
            <a:ext cx="2135776" cy="348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BE0B9FC-AB4F-4CF4-B790-A32A8F78DA68}"/>
              </a:ext>
            </a:extLst>
          </p:cNvPr>
          <p:cNvCxnSpPr>
            <a:cxnSpLocks/>
            <a:stCxn id="3" idx="3"/>
            <a:endCxn id="18" idx="0"/>
          </p:cNvCxnSpPr>
          <p:nvPr/>
        </p:nvCxnSpPr>
        <p:spPr>
          <a:xfrm>
            <a:off x="7386434" y="1517070"/>
            <a:ext cx="239923" cy="1760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D2F7F3A-3AEE-455A-AADA-1A6FBCEA3A1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784228" y="1546014"/>
            <a:ext cx="421742" cy="256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88D88C7-25EC-493A-9274-E8EA4F8945EE}"/>
              </a:ext>
            </a:extLst>
          </p:cNvPr>
          <p:cNvCxnSpPr>
            <a:cxnSpLocks/>
          </p:cNvCxnSpPr>
          <p:nvPr/>
        </p:nvCxnSpPr>
        <p:spPr>
          <a:xfrm>
            <a:off x="3222562" y="1603156"/>
            <a:ext cx="433158" cy="262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B91B495-3A93-4517-8FE2-55634C8FCDEB}"/>
              </a:ext>
            </a:extLst>
          </p:cNvPr>
          <p:cNvCxnSpPr>
            <a:cxnSpLocks/>
            <a:stCxn id="4" idx="3"/>
            <a:endCxn id="11" idx="2"/>
          </p:cNvCxnSpPr>
          <p:nvPr/>
        </p:nvCxnSpPr>
        <p:spPr>
          <a:xfrm flipV="1">
            <a:off x="2014539" y="1207143"/>
            <a:ext cx="607949" cy="7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ACB05D4-7DF2-456D-8D53-2740CDB85053}"/>
              </a:ext>
            </a:extLst>
          </p:cNvPr>
          <p:cNvCxnSpPr>
            <a:cxnSpLocks/>
          </p:cNvCxnSpPr>
          <p:nvPr/>
        </p:nvCxnSpPr>
        <p:spPr>
          <a:xfrm>
            <a:off x="1801898" y="1491506"/>
            <a:ext cx="1586124" cy="437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9967CAF2-47CE-415C-BF1B-D68CB9422512}"/>
              </a:ext>
            </a:extLst>
          </p:cNvPr>
          <p:cNvSpPr txBox="1"/>
          <p:nvPr/>
        </p:nvSpPr>
        <p:spPr>
          <a:xfrm>
            <a:off x="2108135" y="879809"/>
            <a:ext cx="74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ETL</a:t>
            </a:r>
          </a:p>
        </p:txBody>
      </p:sp>
    </p:spTree>
    <p:extLst>
      <p:ext uri="{BB962C8B-B14F-4D97-AF65-F5344CB8AC3E}">
        <p14:creationId xmlns:p14="http://schemas.microsoft.com/office/powerpoint/2010/main" val="182597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mise à jour, évolution et ENJEUX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1E13C-6B73-624D-AA46-F5A2078E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257" y="665558"/>
            <a:ext cx="8837022" cy="4477942"/>
          </a:xfrm>
        </p:spPr>
        <p:txBody>
          <a:bodyPr>
            <a:normAutofit/>
          </a:bodyPr>
          <a:lstStyle/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Mise à jour du socle du jumeau numérique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MNT issu du </a:t>
            </a:r>
            <a:r>
              <a:rPr lang="fr-FR" sz="1400" err="1"/>
              <a:t>LiDAR</a:t>
            </a:r>
            <a:r>
              <a:rPr lang="fr-FR" sz="1400"/>
              <a:t> HD de l’IGN homogène sur tout le territoire 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 err="1"/>
              <a:t>Orthophoto</a:t>
            </a:r>
            <a:r>
              <a:rPr lang="fr-FR" sz="1400"/>
              <a:t> métropolitaine 2022</a:t>
            </a:r>
          </a:p>
          <a:p>
            <a:pPr lvl="1" indent="0">
              <a:buClr>
                <a:srgbClr val="E94E1B"/>
              </a:buClr>
              <a:buNone/>
            </a:pPr>
            <a:endParaRPr lang="fr-FR" sz="900">
              <a:solidFill>
                <a:srgbClr val="001A2F"/>
              </a:solidFill>
            </a:endParaRPr>
          </a:p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Mise à jour des données 3D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Réalisation de </a:t>
            </a:r>
            <a:r>
              <a:rPr lang="fr-FR" sz="1400" err="1"/>
              <a:t>photomaillages</a:t>
            </a:r>
            <a:r>
              <a:rPr lang="fr-FR" sz="1400"/>
              <a:t> 3D avec la PVA 2022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Amélioration et mise à jour des modèles 3D du bâti existant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Mise à jour du modèle de végétation</a:t>
            </a:r>
          </a:p>
          <a:p>
            <a:pPr lvl="1" indent="0">
              <a:buClr>
                <a:srgbClr val="E94E1B"/>
              </a:buClr>
              <a:buNone/>
            </a:pPr>
            <a:endParaRPr lang="fr-FR" sz="900"/>
          </a:p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Evolution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Utiliser le potentiel du </a:t>
            </a:r>
            <a:r>
              <a:rPr lang="fr-FR" sz="1400" err="1"/>
              <a:t>LiDAR</a:t>
            </a:r>
            <a:r>
              <a:rPr lang="fr-FR" sz="1400"/>
              <a:t> HD classé de l’IGN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Utilisation de la réalité virtuelle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Intégration d’IA</a:t>
            </a:r>
          </a:p>
          <a:p>
            <a:pPr lvl="1" indent="0">
              <a:buClr>
                <a:srgbClr val="E94E1B"/>
              </a:buClr>
              <a:buNone/>
            </a:pPr>
            <a:endParaRPr lang="fr-FR" sz="900"/>
          </a:p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Enjeux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Avoir le matériel adéquat et la puissance de calcul et/ou externaliser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Coût et temps vs qualité du rendu et fiabilité du jumeau numérique</a:t>
            </a:r>
          </a:p>
          <a:p>
            <a:pPr marL="342900" lvl="1" indent="0">
              <a:buClr>
                <a:srgbClr val="E94E1B"/>
              </a:buClr>
              <a:buNone/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B6C7A-5072-3644-85D2-5FEB84963353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7BA18-BB7B-4BBD-A410-75FCC45394E9}"/>
              </a:ext>
            </a:extLst>
          </p:cNvPr>
          <p:cNvSpPr/>
          <p:nvPr/>
        </p:nvSpPr>
        <p:spPr>
          <a:xfrm>
            <a:off x="7922418" y="2743198"/>
            <a:ext cx="1221582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776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BE39F-AE7E-A340-83CE-FEAF0A38D6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Cas d’usages</a:t>
            </a:r>
          </a:p>
        </p:txBody>
      </p:sp>
    </p:spTree>
    <p:extLst>
      <p:ext uri="{BB962C8B-B14F-4D97-AF65-F5344CB8AC3E}">
        <p14:creationId xmlns:p14="http://schemas.microsoft.com/office/powerpoint/2010/main" val="133699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entury gothic"/>
              </a:rPr>
              <a:t>Démonstration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1E13C-6B73-624D-AA46-F5A2078E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708" y="1045368"/>
            <a:ext cx="7161603" cy="2888456"/>
          </a:xfrm>
        </p:spPr>
        <p:txBody>
          <a:bodyPr/>
          <a:lstStyle/>
          <a:p>
            <a:r>
              <a:rPr lang="fr-FR">
                <a:solidFill>
                  <a:srgbClr val="B4CC1C"/>
                </a:solidFill>
              </a:rPr>
              <a:t>Le Jumeau Numérique du territoire métropolitain</a:t>
            </a:r>
          </a:p>
          <a:p>
            <a:pPr marL="342900" lvl="1" indent="0">
              <a:buClr>
                <a:srgbClr val="00B0E9"/>
              </a:buClr>
              <a:buNone/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00B0E9"/>
              </a:buClr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00B0E9"/>
              </a:buClr>
            </a:pPr>
            <a:endParaRPr lang="fr-FR" sz="1000">
              <a:solidFill>
                <a:srgbClr val="001A2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B6C7A-5072-3644-85D2-5FEB84963353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B4C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B4CC1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431C4-A9BE-49C1-ABD3-4C8C749CC833}"/>
              </a:ext>
            </a:extLst>
          </p:cNvPr>
          <p:cNvSpPr/>
          <p:nvPr/>
        </p:nvSpPr>
        <p:spPr>
          <a:xfrm>
            <a:off x="8202706" y="3052482"/>
            <a:ext cx="887506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970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2800" y="1191852"/>
            <a:ext cx="3868340" cy="61793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>
                <a:solidFill>
                  <a:srgbClr val="B4CC1C"/>
                </a:solidFill>
              </a:rPr>
              <a:t>Requalification </a:t>
            </a:r>
          </a:p>
          <a:p>
            <a:pPr algn="ctr"/>
            <a:r>
              <a:rPr lang="fr-FR">
                <a:solidFill>
                  <a:srgbClr val="B4CC1C"/>
                </a:solidFill>
              </a:rPr>
              <a:t>d’un port de plaisance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191852"/>
            <a:ext cx="3887391" cy="61793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>
                <a:solidFill>
                  <a:srgbClr val="B4CC1C"/>
                </a:solidFill>
              </a:rPr>
              <a:t>Extension d’un bâtiment géré par les services de la métropole</a:t>
            </a:r>
            <a:endParaRPr lang="fr-FR"/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A1C07CA5-5E92-914E-AE81-AB8B4EAA5797}"/>
              </a:ext>
            </a:extLst>
          </p:cNvPr>
          <p:cNvSpPr txBox="1">
            <a:spLocks/>
          </p:cNvSpPr>
          <p:nvPr/>
        </p:nvSpPr>
        <p:spPr>
          <a:xfrm>
            <a:off x="442800" y="199505"/>
            <a:ext cx="7886700" cy="57379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/>
              <a:t>Cas d’usages métiers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F17EB-FB4A-ED45-AA8A-1547A1D4AAB1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B4C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B4CC1C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78CD5F-7041-4517-B107-04AFEA3C61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3" y="2157673"/>
            <a:ext cx="4078262" cy="22940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06CD60-DAC7-42ED-B125-11F6DF0A97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3" y="2150239"/>
            <a:ext cx="4078262" cy="22940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27749E-7FA7-41DB-B3CF-97A52B39E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7" y="2157673"/>
            <a:ext cx="4065048" cy="22865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A64943-4513-4A03-84D4-460F0F885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8" y="2157672"/>
            <a:ext cx="4065047" cy="22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CCC20-6ACC-F74B-AF5D-510171813D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3778121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2"/>
          <p:cNvSpPr txBox="1">
            <a:spLocks/>
          </p:cNvSpPr>
          <p:nvPr/>
        </p:nvSpPr>
        <p:spPr>
          <a:xfrm>
            <a:off x="442800" y="1097559"/>
            <a:ext cx="3868340" cy="6179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800" b="1" i="0" kern="1200" baseline="0">
                <a:solidFill>
                  <a:srgbClr val="F06523"/>
                </a:solidFill>
                <a:latin typeface="+mn-lt"/>
                <a:ea typeface="+mn-ea"/>
                <a:cs typeface="+mn-cs"/>
              </a:defRPr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B0DBD8"/>
                </a:solidFill>
              </a:rPr>
              <a:t>France 2030</a:t>
            </a:r>
            <a:endParaRPr lang="fr-FR"/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442800" y="1552207"/>
            <a:ext cx="3868340" cy="2763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Clr>
                <a:srgbClr val="B0DBD8"/>
              </a:buClr>
            </a:pPr>
            <a:r>
              <a:rPr lang="fr-FR" sz="1400"/>
              <a:t>Appel</a:t>
            </a:r>
            <a:r>
              <a:rPr lang="fr-FR" sz="1400">
                <a:ea typeface="+mn-lt"/>
                <a:cs typeface="+mn-lt"/>
              </a:rPr>
              <a:t> à manifestation d’intérêt (AMI) « Besoins du secteur public en données spatiales et services associés » </a:t>
            </a:r>
            <a:endParaRPr lang="fr-FR"/>
          </a:p>
          <a:p>
            <a:pPr>
              <a:buClr>
                <a:srgbClr val="B0DBD8"/>
              </a:buClr>
            </a:pPr>
            <a:endParaRPr lang="fr-FR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49D7786B-48B4-DE4B-84A7-F8202CE998A4}"/>
              </a:ext>
            </a:extLst>
          </p:cNvPr>
          <p:cNvSpPr txBox="1">
            <a:spLocks/>
          </p:cNvSpPr>
          <p:nvPr/>
        </p:nvSpPr>
        <p:spPr>
          <a:xfrm>
            <a:off x="4679328" y="1097559"/>
            <a:ext cx="3868340" cy="6179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800" b="1" i="0" kern="1200" baseline="0">
                <a:solidFill>
                  <a:srgbClr val="F06523"/>
                </a:solidFill>
                <a:latin typeface="+mn-lt"/>
                <a:ea typeface="+mn-ea"/>
                <a:cs typeface="+mn-cs"/>
              </a:defRPr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F06523"/>
              </a:buClr>
              <a:buSzTx/>
              <a:buFont typeface=".AppleSystemUIFont" charset="-120"/>
              <a:buChar char="/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B0DBD8"/>
                </a:solidFill>
              </a:rPr>
              <a:t>Réalité virtuelle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99CC845-D9B7-A248-9BB5-A68CA13C091D}"/>
              </a:ext>
            </a:extLst>
          </p:cNvPr>
          <p:cNvSpPr txBox="1">
            <a:spLocks/>
          </p:cNvSpPr>
          <p:nvPr/>
        </p:nvSpPr>
        <p:spPr>
          <a:xfrm>
            <a:off x="4679328" y="1552207"/>
            <a:ext cx="3868340" cy="2763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B0DBD8"/>
              </a:buClr>
            </a:pPr>
            <a:r>
              <a:rPr lang="fr-FR" sz="1400"/>
              <a:t>Présentation mobile avec casque VR du territoire et des projets</a:t>
            </a:r>
          </a:p>
          <a:p>
            <a:pPr>
              <a:buClr>
                <a:srgbClr val="B0DBD8"/>
              </a:buClr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0AB56D-4255-F24B-A184-98C1A0ED336E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B0D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D927F4B-0188-4F34-87FF-1CD149DFFDCE}"/>
              </a:ext>
            </a:extLst>
          </p:cNvPr>
          <p:cNvSpPr txBox="1">
            <a:spLocks/>
          </p:cNvSpPr>
          <p:nvPr/>
        </p:nvSpPr>
        <p:spPr>
          <a:xfrm>
            <a:off x="442709" y="136921"/>
            <a:ext cx="7886700" cy="52863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+mn-lt"/>
              </a:rPr>
              <a:t>Des projets innovants</a:t>
            </a:r>
          </a:p>
        </p:txBody>
      </p:sp>
      <p:pic>
        <p:nvPicPr>
          <p:cNvPr id="3" name="Image 2" descr="AMI France 2030 - volet spatial">
            <a:extLst>
              <a:ext uri="{FF2B5EF4-FFF2-40B4-BE49-F238E27FC236}">
                <a16:creationId xmlns:a16="http://schemas.microsoft.com/office/drawing/2014/main" id="{D4F7937F-5BCB-CE17-E2DB-D2BD70ED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96" y="2928937"/>
            <a:ext cx="2708672" cy="14555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14DA4A-F513-440E-A9B8-778E3126C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7486" r="384" b="1531"/>
          <a:stretch/>
        </p:blipFill>
        <p:spPr>
          <a:xfrm>
            <a:off x="4907280" y="2170141"/>
            <a:ext cx="3312268" cy="269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1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entury gothic"/>
              </a:rPr>
              <a:t>démonstration</a:t>
            </a: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B6C7A-5072-3644-85D2-5FEB84963353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B0D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B4CC1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2C9CEC-E4F9-4FCA-A6B0-DCDF71548E5D}"/>
              </a:ext>
            </a:extLst>
          </p:cNvPr>
          <p:cNvSpPr/>
          <p:nvPr/>
        </p:nvSpPr>
        <p:spPr>
          <a:xfrm>
            <a:off x="8202706" y="3052482"/>
            <a:ext cx="887506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72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178EB19-AB67-CC49-B23E-AF1E162C5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74CF58B0-111F-FE4F-B2FA-ECFA6AC18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156" y="1510207"/>
            <a:ext cx="5031723" cy="124182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/>
              <a:t>Contexte et historique</a:t>
            </a:r>
          </a:p>
          <a:p>
            <a:pPr marL="457200" indent="-457200">
              <a:buFont typeface="+mj-lt"/>
              <a:buAutoNum type="arabicPeriod"/>
            </a:pPr>
            <a:r>
              <a:rPr lang="fr-FR"/>
              <a:t>Eléments constitutifs et mise à jour</a:t>
            </a:r>
          </a:p>
          <a:p>
            <a:pPr marL="457200" indent="-457200">
              <a:buFont typeface="+mj-lt"/>
              <a:buAutoNum type="arabicPeriod"/>
            </a:pPr>
            <a:r>
              <a:rPr lang="fr-FR"/>
              <a:t>Cas d’usages</a:t>
            </a:r>
          </a:p>
          <a:p>
            <a:pPr marL="457200" indent="-457200">
              <a:buFont typeface="+mj-lt"/>
              <a:buAutoNum type="arabicPeriod"/>
            </a:pPr>
            <a:r>
              <a:rPr lang="fr-FR"/>
              <a:t>Perspectives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28D8645-3311-164B-AC55-30EC1BE5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8" name="Zone de texte 3">
            <a:extLst>
              <a:ext uri="{FF2B5EF4-FFF2-40B4-BE49-F238E27FC236}">
                <a16:creationId xmlns:a16="http://schemas.microsoft.com/office/drawing/2014/main" id="{D9FD5306-EB7E-5546-93C9-DA39DF0BD05B}"/>
              </a:ext>
            </a:extLst>
          </p:cNvPr>
          <p:cNvSpPr txBox="1"/>
          <p:nvPr/>
        </p:nvSpPr>
        <p:spPr>
          <a:xfrm>
            <a:off x="6497053" y="2451653"/>
            <a:ext cx="2383262" cy="1152938"/>
          </a:xfrm>
          <a:prstGeom prst="rect">
            <a:avLst/>
          </a:prstGeom>
          <a:solidFill>
            <a:schemeClr val="bg1">
              <a:alpha val="45882"/>
            </a:schemeClr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000" b="1"/>
              <a:t>Photo à </a:t>
            </a:r>
            <a:r>
              <a:rPr lang="fr-FR" sz="1000" b="1" u="sng"/>
              <a:t>remplacer impérativement </a:t>
            </a:r>
            <a:r>
              <a:rPr lang="fr-FR" sz="1000" b="1"/>
              <a:t>à l'aide de la galerie photos Métropole ou de l'une de vos photos en bonne  définition. </a:t>
            </a:r>
            <a:br>
              <a:rPr lang="fr-FR" sz="1000" b="1"/>
            </a:br>
            <a:r>
              <a:rPr lang="fr-FR" sz="800" b="1" i="1"/>
              <a:t>(Aller dans menu « Création », « Mise en forme de l’arrière-plan », « Remplissage avec une image »)</a:t>
            </a:r>
            <a:endParaRPr lang="fr-FR" sz="1000" b="1" i="1"/>
          </a:p>
        </p:txBody>
      </p:sp>
      <p:pic>
        <p:nvPicPr>
          <p:cNvPr id="2" name="Espace réservé pour une image  1">
            <a:extLst>
              <a:ext uri="{FF2B5EF4-FFF2-40B4-BE49-F238E27FC236}">
                <a16:creationId xmlns:a16="http://schemas.microsoft.com/office/drawing/2014/main" id="{4B735664-433B-88E6-D873-954CBB9232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866" r="20866"/>
          <a:stretch/>
        </p:blipFill>
        <p:spPr/>
      </p:pic>
    </p:spTree>
    <p:extLst>
      <p:ext uri="{BB962C8B-B14F-4D97-AF65-F5344CB8AC3E}">
        <p14:creationId xmlns:p14="http://schemas.microsoft.com/office/powerpoint/2010/main" val="55531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952584F0-9C44-4C68-A9CB-00783E310A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866" r="20866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29029FB-187D-304B-A81C-C380EA486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156" y="-63323"/>
            <a:ext cx="6014703" cy="1417320"/>
          </a:xfrm>
        </p:spPr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Merci de votre attention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05A5FCF-CB8B-DE44-888C-054DC3C90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157" y="1510207"/>
            <a:ext cx="4373880" cy="6167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solidFill>
                  <a:schemeClr val="tx1"/>
                </a:solidFill>
              </a:rPr>
              <a:t>Questions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285A3B-35DF-D74E-BF83-452CB78E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863" y="4512733"/>
            <a:ext cx="391452" cy="391452"/>
          </a:xfrm>
          <a:prstGeom prst="rect">
            <a:avLst/>
          </a:prstGeom>
        </p:spPr>
      </p:pic>
      <p:sp>
        <p:nvSpPr>
          <p:cNvPr id="7" name="Sous-titre 3">
            <a:extLst>
              <a:ext uri="{FF2B5EF4-FFF2-40B4-BE49-F238E27FC236}">
                <a16:creationId xmlns:a16="http://schemas.microsoft.com/office/drawing/2014/main" id="{C2D304D5-56D0-3D31-77FC-2766F8406F65}"/>
              </a:ext>
            </a:extLst>
          </p:cNvPr>
          <p:cNvSpPr txBox="1">
            <a:spLocks/>
          </p:cNvSpPr>
          <p:nvPr/>
        </p:nvSpPr>
        <p:spPr>
          <a:xfrm>
            <a:off x="485752" y="3430685"/>
            <a:ext cx="4588192" cy="23223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Contacts</a:t>
            </a:r>
          </a:p>
          <a:p>
            <a:r>
              <a:rPr lang="fr-FR" sz="1400" b="0">
                <a:solidFill>
                  <a:schemeClr val="tx1"/>
                </a:solidFill>
              </a:rPr>
              <a:t>Sylvain BARDIN</a:t>
            </a:r>
          </a:p>
          <a:p>
            <a:r>
              <a:rPr lang="fr-FR" sz="1200" b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sylvain.bardin@ampmetropole.fr</a:t>
            </a:r>
            <a:r>
              <a:rPr lang="fr-FR" sz="1200" b="0">
                <a:solidFill>
                  <a:schemeClr val="tx1"/>
                </a:solidFill>
              </a:rPr>
              <a:t> - 06-04-62-91-51</a:t>
            </a:r>
          </a:p>
          <a:p>
            <a:r>
              <a:rPr lang="fr-FR" sz="1400" b="0">
                <a:solidFill>
                  <a:schemeClr val="tx1"/>
                </a:solidFill>
              </a:rPr>
              <a:t>Rémi KUENTZ</a:t>
            </a:r>
          </a:p>
          <a:p>
            <a:r>
              <a:rPr lang="fr-FR" sz="1200" b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remi.kuentz@ampmetropole.fr</a:t>
            </a:r>
            <a:r>
              <a:rPr lang="fr-FR" sz="1200" b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08423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6DBC6B-2891-F149-AFBC-E042C02A0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0751" y="1764841"/>
            <a:ext cx="4889296" cy="895914"/>
          </a:xfrm>
        </p:spPr>
        <p:txBody>
          <a:bodyPr/>
          <a:lstStyle/>
          <a:p>
            <a:r>
              <a:rPr lang="fr-FR"/>
              <a:t>CONTEXTE ET HISTORIQUE</a:t>
            </a:r>
          </a:p>
        </p:txBody>
      </p:sp>
    </p:spTree>
    <p:extLst>
      <p:ext uri="{BB962C8B-B14F-4D97-AF65-F5344CB8AC3E}">
        <p14:creationId xmlns:p14="http://schemas.microsoft.com/office/powerpoint/2010/main" val="868168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09" y="136921"/>
            <a:ext cx="8570004" cy="528637"/>
          </a:xfrm>
        </p:spPr>
        <p:txBody>
          <a:bodyPr>
            <a:normAutofit fontScale="90000"/>
          </a:bodyPr>
          <a:lstStyle/>
          <a:p>
            <a:r>
              <a:rPr lang="fr-FR" sz="2200"/>
              <a:t>La </a:t>
            </a:r>
            <a:r>
              <a:rPr lang="fr-FR" sz="2200" err="1"/>
              <a:t>metropole</a:t>
            </a:r>
            <a:r>
              <a:rPr lang="fr-FR" sz="2200"/>
              <a:t> Aix-</a:t>
            </a:r>
            <a:r>
              <a:rPr lang="fr-FR" sz="2200" err="1"/>
              <a:t>marseille</a:t>
            </a:r>
            <a:r>
              <a:rPr lang="fr-FR" sz="2200"/>
              <a:t>-</a:t>
            </a:r>
            <a:r>
              <a:rPr lang="fr-FR" sz="2200" err="1"/>
              <a:t>provence</a:t>
            </a:r>
            <a:r>
              <a:rPr lang="fr-FR" sz="2200"/>
              <a:t> en quelques chiffres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1E13C-6B73-624D-AA46-F5A2078E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028" y="900587"/>
            <a:ext cx="4502672" cy="3961211"/>
          </a:xfrm>
        </p:spPr>
        <p:txBody>
          <a:bodyPr>
            <a:normAutofit/>
          </a:bodyPr>
          <a:lstStyle/>
          <a:p>
            <a:r>
              <a:rPr lang="fr-FR"/>
              <a:t>Une métropole unique :</a:t>
            </a:r>
          </a:p>
          <a:p>
            <a:endParaRPr lang="fr-FR">
              <a:solidFill>
                <a:srgbClr val="00213F"/>
              </a:solidFill>
            </a:endParaRPr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r>
              <a:rPr lang="fr-FR" sz="1400"/>
              <a:t>La plus vaste de France 3150 km²</a:t>
            </a:r>
          </a:p>
          <a:p>
            <a:pPr lvl="1" indent="0">
              <a:buClr>
                <a:srgbClr val="00A3DB"/>
              </a:buClr>
              <a:buNone/>
            </a:pPr>
            <a:r>
              <a:rPr lang="fr-FR" sz="1400"/>
              <a:t>	  Grand Paris 814 km²</a:t>
            </a:r>
          </a:p>
          <a:p>
            <a:pPr lvl="1" indent="0">
              <a:buClr>
                <a:srgbClr val="00A3DB"/>
              </a:buClr>
              <a:buNone/>
            </a:pPr>
            <a:r>
              <a:rPr lang="fr-FR" sz="1400"/>
              <a:t>	  Grand Lyon 534 km²</a:t>
            </a:r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endParaRPr lang="fr-FR" sz="1400"/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r>
              <a:rPr lang="fr-FR" sz="1400"/>
              <a:t>255 km de littoral et 61 ports</a:t>
            </a:r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endParaRPr lang="fr-FR" sz="1400"/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r>
              <a:rPr lang="fr-FR" sz="1400"/>
              <a:t>4 parcs naturels régionaux, </a:t>
            </a:r>
          </a:p>
          <a:p>
            <a:pPr lvl="1" indent="0">
              <a:buClr>
                <a:srgbClr val="00A3DB"/>
              </a:buClr>
              <a:buNone/>
            </a:pPr>
            <a:r>
              <a:rPr lang="fr-FR" sz="1400"/>
              <a:t>	   1 Grand Site de France, 1 Parc National</a:t>
            </a:r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endParaRPr lang="fr-FR" sz="1400"/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r>
              <a:rPr lang="fr-FR" sz="1400"/>
              <a:t>92 communes réparties sur 3 départements</a:t>
            </a:r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endParaRPr lang="fr-FR" sz="1400"/>
          </a:p>
          <a:p>
            <a:pPr marL="800100" lvl="1" indent="-285750">
              <a:buClr>
                <a:srgbClr val="00A3DB"/>
              </a:buClr>
              <a:buFont typeface="Arial" panose="020B0604020202020204" pitchFamily="34" charset="0"/>
              <a:buChar char="•"/>
            </a:pPr>
            <a:r>
              <a:rPr lang="fr-FR" sz="1400"/>
              <a:t>1,8 millions d’habitants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5A133D-F36B-48E8-8B3E-52B1E9A11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631" y="1490871"/>
            <a:ext cx="4196385" cy="27803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8D0BF-49FB-43DA-9A50-BE446DBAAF6C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0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BD55EA2F-6201-6942-896B-A07CBCA6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184832"/>
            <a:ext cx="7886700" cy="994172"/>
          </a:xfrm>
        </p:spPr>
        <p:txBody>
          <a:bodyPr/>
          <a:lstStyle/>
          <a:p>
            <a:r>
              <a:rPr lang="fr-FR"/>
              <a:t>Le Pôle numérique et le service géomatique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6A437-A966-A941-A73D-2E5BB9B18F88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6794FF-86B0-4531-9DED-9C7B6898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865" y="1089212"/>
            <a:ext cx="5384010" cy="373155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D8C6AB1-05B1-481F-922A-95E80F0349CF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80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CC15D472-5456-495F-AC6A-1C974E6D1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097582"/>
              </p:ext>
            </p:extLst>
          </p:nvPr>
        </p:nvGraphicFramePr>
        <p:xfrm>
          <a:off x="212753" y="781417"/>
          <a:ext cx="8864388" cy="3741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re 3">
            <a:extLst>
              <a:ext uri="{FF2B5EF4-FFF2-40B4-BE49-F238E27FC236}">
                <a16:creationId xmlns:a16="http://schemas.microsoft.com/office/drawing/2014/main" id="{BD55EA2F-6201-6942-896B-A07CBCA6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184832"/>
            <a:ext cx="7886700" cy="994172"/>
          </a:xfrm>
        </p:spPr>
        <p:txBody>
          <a:bodyPr/>
          <a:lstStyle/>
          <a:p>
            <a:r>
              <a:rPr lang="fr-FR"/>
              <a:t>Historique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6A437-A966-A941-A73D-2E5BB9B18F88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6081BFE1-B041-4C73-A764-771EC1B3A8E0}"/>
              </a:ext>
            </a:extLst>
          </p:cNvPr>
          <p:cNvSpPr txBox="1">
            <a:spLocks/>
          </p:cNvSpPr>
          <p:nvPr/>
        </p:nvSpPr>
        <p:spPr>
          <a:xfrm>
            <a:off x="442709" y="778668"/>
            <a:ext cx="3867150" cy="425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FE3"/>
              </a:buClr>
            </a:pPr>
            <a:r>
              <a:rPr lang="fr-FR">
                <a:solidFill>
                  <a:srgbClr val="009FE3"/>
                </a:solidFill>
              </a:rPr>
              <a:t>10 ans de 3D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E6CFF4-14D9-4A26-8D53-00D6DE33A70C}"/>
              </a:ext>
            </a:extLst>
          </p:cNvPr>
          <p:cNvSpPr txBox="1"/>
          <p:nvPr/>
        </p:nvSpPr>
        <p:spPr>
          <a:xfrm>
            <a:off x="365826" y="4681669"/>
            <a:ext cx="4020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* : Prises de Vues Aériennes</a:t>
            </a:r>
          </a:p>
        </p:txBody>
      </p:sp>
    </p:spTree>
    <p:extLst>
      <p:ext uri="{BB962C8B-B14F-4D97-AF65-F5344CB8AC3E}">
        <p14:creationId xmlns:p14="http://schemas.microsoft.com/office/powerpoint/2010/main" val="283761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187FAA-BE37-7D42-9FBC-694DDACE8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0751" y="1764841"/>
            <a:ext cx="4795167" cy="895914"/>
          </a:xfrm>
        </p:spPr>
        <p:txBody>
          <a:bodyPr/>
          <a:lstStyle/>
          <a:p>
            <a:r>
              <a:rPr lang="fr-FR"/>
              <a:t>éléments constitutifs et mise à jour</a:t>
            </a:r>
          </a:p>
        </p:txBody>
      </p:sp>
    </p:spTree>
    <p:extLst>
      <p:ext uri="{BB962C8B-B14F-4D97-AF65-F5344CB8AC3E}">
        <p14:creationId xmlns:p14="http://schemas.microsoft.com/office/powerpoint/2010/main" val="99124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Données 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1E13C-6B73-624D-AA46-F5A2078E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257" y="665558"/>
            <a:ext cx="8837022" cy="4477942"/>
          </a:xfrm>
        </p:spPr>
        <p:txBody>
          <a:bodyPr>
            <a:normAutofit lnSpcReduction="10000"/>
          </a:bodyPr>
          <a:lstStyle/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Prises de vues aériennes : </a:t>
            </a:r>
            <a:r>
              <a:rPr lang="fr-FR" err="1">
                <a:solidFill>
                  <a:srgbClr val="E94E1B"/>
                </a:solidFill>
              </a:rPr>
              <a:t>orthophotos</a:t>
            </a:r>
            <a:r>
              <a:rPr lang="fr-FR">
                <a:solidFill>
                  <a:srgbClr val="E94E1B"/>
                </a:solidFill>
              </a:rPr>
              <a:t> et clichés bruts avec aérotriangulation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Campagne métropolitaine de 2018 et 2022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Prises de vues aériennes complémentaires, notamment sur l’hypercentre de Marseille en 2021</a:t>
            </a:r>
          </a:p>
          <a:p>
            <a:pPr lvl="1" indent="0">
              <a:buClr>
                <a:srgbClr val="E94E1B"/>
              </a:buClr>
              <a:buNone/>
            </a:pPr>
            <a:endParaRPr lang="fr-FR" sz="900">
              <a:solidFill>
                <a:srgbClr val="001A2F"/>
              </a:solidFill>
            </a:endParaRPr>
          </a:p>
          <a:p>
            <a:pPr>
              <a:buClr>
                <a:srgbClr val="E94E1B"/>
              </a:buClr>
            </a:pPr>
            <a:r>
              <a:rPr lang="fr-FR" err="1">
                <a:solidFill>
                  <a:srgbClr val="E94E1B"/>
                </a:solidFill>
              </a:rPr>
              <a:t>LiDAR</a:t>
            </a:r>
            <a:r>
              <a:rPr lang="fr-FR">
                <a:solidFill>
                  <a:srgbClr val="E94E1B"/>
                </a:solidFill>
              </a:rPr>
              <a:t> Métropolitain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 err="1"/>
              <a:t>LiDAR</a:t>
            </a:r>
            <a:r>
              <a:rPr lang="fr-FR" sz="1400"/>
              <a:t> classé sol / sursol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Produit dérivé : MNS et MNT au pas de 1m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Acquis sur 1/3 du territoire (zones côtières et urbaines dense)</a:t>
            </a:r>
          </a:p>
          <a:p>
            <a:pPr lvl="1" indent="0">
              <a:buClr>
                <a:srgbClr val="E94E1B"/>
              </a:buClr>
              <a:buNone/>
            </a:pPr>
            <a:endParaRPr lang="fr-FR" sz="900"/>
          </a:p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Données IGN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RGE </a:t>
            </a:r>
            <a:r>
              <a:rPr lang="fr-FR" sz="1400" err="1"/>
              <a:t>Alti</a:t>
            </a:r>
            <a:r>
              <a:rPr lang="fr-FR" sz="1400"/>
              <a:t> (1m), BD </a:t>
            </a:r>
            <a:r>
              <a:rPr lang="fr-FR" sz="1400" err="1"/>
              <a:t>Alti</a:t>
            </a:r>
            <a:r>
              <a:rPr lang="fr-FR" sz="1400"/>
              <a:t>, BD Topo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 err="1"/>
              <a:t>LiDAR</a:t>
            </a:r>
            <a:r>
              <a:rPr lang="fr-FR" sz="1400"/>
              <a:t> HD classé sur l’ensemble du territoire de la métropole disponible depuis 2023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Produits dérivés du </a:t>
            </a:r>
            <a:r>
              <a:rPr lang="fr-FR" sz="1400" err="1"/>
              <a:t>LiDAR</a:t>
            </a:r>
            <a:r>
              <a:rPr lang="fr-FR" sz="1400"/>
              <a:t> HD IGN (MNT / MNS au pas de 50 cm) : à venir</a:t>
            </a:r>
          </a:p>
          <a:p>
            <a:pPr lvl="1" indent="0">
              <a:buClr>
                <a:srgbClr val="E94E1B"/>
              </a:buClr>
              <a:buNone/>
            </a:pPr>
            <a:endParaRPr lang="fr-FR" sz="900"/>
          </a:p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Autres données sources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Données de type SIG 2D (DPE, zones d’inondation, etc.)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Données PCRS Vecteur 3D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Modèles 3D et/ou BIM de bâtiments et d’infrastructures (existant, projetés)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endParaRPr lang="fr-FR" sz="1400"/>
          </a:p>
          <a:p>
            <a:pPr marL="342900" lvl="1" indent="0">
              <a:buClr>
                <a:srgbClr val="E94E1B"/>
              </a:buClr>
              <a:buNone/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B6C7A-5072-3644-85D2-5FEB84963353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7BA18-BB7B-4BBD-A410-75FCC45394E9}"/>
              </a:ext>
            </a:extLst>
          </p:cNvPr>
          <p:cNvSpPr/>
          <p:nvPr/>
        </p:nvSpPr>
        <p:spPr>
          <a:xfrm>
            <a:off x="7922418" y="2743198"/>
            <a:ext cx="1221582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81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5992-2670-CF4B-A592-F6905D33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socle du jumeau numérique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1E13C-6B73-624D-AA46-F5A2078E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709" y="607221"/>
            <a:ext cx="4243592" cy="1523764"/>
          </a:xfrm>
        </p:spPr>
        <p:txBody>
          <a:bodyPr>
            <a:normAutofit/>
          </a:bodyPr>
          <a:lstStyle/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Modèle Numérique de Terrain (MNT)</a:t>
            </a: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/>
              <a:t>Composé du MNT issu du </a:t>
            </a:r>
            <a:r>
              <a:rPr lang="fr-FR" sz="1400" err="1"/>
              <a:t>LiDAR</a:t>
            </a:r>
            <a:r>
              <a:rPr lang="fr-FR" sz="1400"/>
              <a:t> Métropolitain et du RGE IGN 1m (2018)</a:t>
            </a:r>
            <a:endParaRPr lang="fr-FR" sz="1000">
              <a:solidFill>
                <a:srgbClr val="001A2F"/>
              </a:solidFill>
            </a:endParaRPr>
          </a:p>
          <a:p>
            <a:pPr>
              <a:buClr>
                <a:srgbClr val="E94E1B"/>
              </a:buClr>
            </a:pPr>
            <a:r>
              <a:rPr lang="fr-FR" err="1">
                <a:solidFill>
                  <a:srgbClr val="E94E1B"/>
                </a:solidFill>
              </a:rPr>
              <a:t>Orthophoto</a:t>
            </a:r>
            <a:endParaRPr lang="fr-FR">
              <a:solidFill>
                <a:srgbClr val="E94E1B"/>
              </a:solidFill>
            </a:endParaRPr>
          </a:p>
          <a:p>
            <a:pPr marL="685800" lvl="1">
              <a:buClr>
                <a:srgbClr val="E94E1B"/>
              </a:buClr>
              <a:buFont typeface="Arial" charset="0"/>
              <a:buChar char="•"/>
            </a:pPr>
            <a:r>
              <a:rPr lang="fr-FR" sz="1400" err="1"/>
              <a:t>Orthophoto</a:t>
            </a:r>
            <a:r>
              <a:rPr lang="fr-FR" sz="1400"/>
              <a:t> 5 cm de 2018</a:t>
            </a:r>
          </a:p>
          <a:p>
            <a:pPr marL="342900" lvl="1" indent="0">
              <a:buClr>
                <a:srgbClr val="E94E1B"/>
              </a:buClr>
              <a:buNone/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B6C7A-5072-3644-85D2-5FEB84963353}"/>
              </a:ext>
            </a:extLst>
          </p:cNvPr>
          <p:cNvSpPr/>
          <p:nvPr/>
        </p:nvSpPr>
        <p:spPr>
          <a:xfrm>
            <a:off x="0" y="0"/>
            <a:ext cx="108284" cy="51435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94E1B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7BA18-BB7B-4BBD-A410-75FCC45394E9}"/>
              </a:ext>
            </a:extLst>
          </p:cNvPr>
          <p:cNvSpPr/>
          <p:nvPr/>
        </p:nvSpPr>
        <p:spPr>
          <a:xfrm>
            <a:off x="7850981" y="2950369"/>
            <a:ext cx="1221582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124A72-4A4E-4B1A-8430-74468E982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05"/>
          <a:stretch/>
        </p:blipFill>
        <p:spPr>
          <a:xfrm>
            <a:off x="903685" y="2005678"/>
            <a:ext cx="2982515" cy="14123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6AD387-24D0-48FE-84B3-B12426E86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85" y="3549697"/>
            <a:ext cx="2982515" cy="14568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083143-75D0-494D-BBB8-45D7DF718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636" y="2502251"/>
            <a:ext cx="3983499" cy="1953510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68AFEB68-EBEF-4E5A-8CBE-49AD9492DE4C}"/>
              </a:ext>
            </a:extLst>
          </p:cNvPr>
          <p:cNvSpPr/>
          <p:nvPr/>
        </p:nvSpPr>
        <p:spPr>
          <a:xfrm>
            <a:off x="3911203" y="3178968"/>
            <a:ext cx="495430" cy="600075"/>
          </a:xfrm>
          <a:prstGeom prst="rightArrow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FDBC9438-7006-4658-B0D1-239D488C478B}"/>
              </a:ext>
            </a:extLst>
          </p:cNvPr>
          <p:cNvSpPr txBox="1">
            <a:spLocks/>
          </p:cNvSpPr>
          <p:nvPr/>
        </p:nvSpPr>
        <p:spPr>
          <a:xfrm>
            <a:off x="2223493" y="3317850"/>
            <a:ext cx="342898" cy="36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800" b="1" i="0" kern="1200" baseline="0">
                <a:solidFill>
                  <a:srgbClr val="009FE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06523"/>
              </a:buClr>
              <a:buFont typeface=".AppleSystemUIFont" charset="-120"/>
              <a:buChar char="/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5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94E1B"/>
              </a:buClr>
            </a:pPr>
            <a:r>
              <a:rPr lang="fr-FR">
                <a:solidFill>
                  <a:srgbClr val="E94E1B"/>
                </a:solidFill>
              </a:rPr>
              <a:t>+</a:t>
            </a: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  <a:p>
            <a:pPr lvl="1">
              <a:buClr>
                <a:srgbClr val="E94E1B"/>
              </a:buClr>
            </a:pPr>
            <a:endParaRPr lang="fr-FR" sz="1000">
              <a:solidFill>
                <a:srgbClr val="001A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08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onception personnalisé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 l="-822" t="-7696" r="-2081" b="7250"/>
          </a:stretch>
        </a:blip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F7A61FAD176941BD74291A5D963A44" ma:contentTypeVersion="4" ma:contentTypeDescription="Crée un document." ma:contentTypeScope="" ma:versionID="d8cb271700839f86b888e80de93596f8">
  <xsd:schema xmlns:xsd="http://www.w3.org/2001/XMLSchema" xmlns:xs="http://www.w3.org/2001/XMLSchema" xmlns:p="http://schemas.microsoft.com/office/2006/metadata/properties" xmlns:ns2="20e9771f-210b-4ffe-afbc-b3c473108fa0" targetNamespace="http://schemas.microsoft.com/office/2006/metadata/properties" ma:root="true" ma:fieldsID="36230e5763790c2273c69740c4c4f799" ns2:_="">
    <xsd:import namespace="20e9771f-210b-4ffe-afbc-b3c473108f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9771f-210b-4ffe-afbc-b3c473108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E5ACD3-B0C9-461D-8CF4-F7E98FCFB5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9E552-9D92-4C58-B626-68E23EF98B5E}">
  <ds:schemaRefs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0e9771f-210b-4ffe-afbc-b3c473108fa0"/>
  </ds:schemaRefs>
</ds:datastoreItem>
</file>

<file path=customXml/itemProps3.xml><?xml version="1.0" encoding="utf-8"?>
<ds:datastoreItem xmlns:ds="http://schemas.openxmlformats.org/officeDocument/2006/customXml" ds:itemID="{43E9DADC-A18D-4940-9AEE-1AEB4CC417E3}">
  <ds:schemaRefs>
    <ds:schemaRef ds:uri="20e9771f-210b-4ffe-afbc-b3c473108f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780</Words>
  <Application>Microsoft Office PowerPoint</Application>
  <PresentationFormat>Affichage à l'écran (16:9)</PresentationFormat>
  <Paragraphs>165</Paragraphs>
  <Slides>20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.AppleSystemUIFont</vt:lpstr>
      <vt:lpstr>Arial</vt:lpstr>
      <vt:lpstr>Calibri</vt:lpstr>
      <vt:lpstr>Century Gothic</vt:lpstr>
      <vt:lpstr>Century Gothic</vt:lpstr>
      <vt:lpstr>1_Conception personnalisée</vt:lpstr>
      <vt:lpstr>Le Jumeau numérique du territoire métropolitain : Evolution et cas d’usages</vt:lpstr>
      <vt:lpstr>sommaire</vt:lpstr>
      <vt:lpstr>CONTEXTE ET HISTORIQUE</vt:lpstr>
      <vt:lpstr>La metropole Aix-marseille-provence en quelques chiffres</vt:lpstr>
      <vt:lpstr>Le Pôle numérique et le service géomatique</vt:lpstr>
      <vt:lpstr>Historique</vt:lpstr>
      <vt:lpstr>éléments constitutifs et mise à jour</vt:lpstr>
      <vt:lpstr>Données SOURCES</vt:lpstr>
      <vt:lpstr>LE socle du jumeau numérique</vt:lpstr>
      <vt:lpstr>Les modèles 3D du Bâti</vt:lpstr>
      <vt:lpstr>Autres DONNées 3D</vt:lpstr>
      <vt:lpstr>Environnement applicatif</vt:lpstr>
      <vt:lpstr>mise à jour, évolution et ENJEUX</vt:lpstr>
      <vt:lpstr>Cas d’usages</vt:lpstr>
      <vt:lpstr>Démonstration</vt:lpstr>
      <vt:lpstr>Présentation PowerPoint</vt:lpstr>
      <vt:lpstr>Perspectives</vt:lpstr>
      <vt:lpstr>Présentation PowerPoint</vt:lpstr>
      <vt:lpstr>démonstration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BARDIN Sylvain</cp:lastModifiedBy>
  <cp:revision>4</cp:revision>
  <cp:lastPrinted>2023-03-28T13:39:55Z</cp:lastPrinted>
  <dcterms:created xsi:type="dcterms:W3CDTF">2017-01-27T13:25:16Z</dcterms:created>
  <dcterms:modified xsi:type="dcterms:W3CDTF">2024-01-15T17:24:04Z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0x010100F7F7A61FAD176941BD74291A5D963A44</vt:lpwstr>
  </property>
</Properties>
</file>